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72" r:id="rId2"/>
    <p:sldId id="273" r:id="rId3"/>
    <p:sldId id="274" r:id="rId4"/>
    <p:sldId id="257" r:id="rId5"/>
    <p:sldId id="258" r:id="rId6"/>
    <p:sldId id="259" r:id="rId7"/>
    <p:sldId id="263" r:id="rId8"/>
    <p:sldId id="264" r:id="rId9"/>
    <p:sldId id="265" r:id="rId10"/>
    <p:sldId id="267" r:id="rId11"/>
    <p:sldId id="269" r:id="rId12"/>
    <p:sldId id="270" r:id="rId13"/>
    <p:sldId id="26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46916-4650-417D-9408-AC76D1236958}" v="2" dt="2021-10-13T02:01:34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Castro" userId="b3d83fb5f28bca58" providerId="LiveId" clId="{CFD46916-4650-417D-9408-AC76D1236958}"/>
    <pc:docChg chg="undo custSel addSld delSld modSld sldOrd">
      <pc:chgData name="Valeria Castro" userId="b3d83fb5f28bca58" providerId="LiveId" clId="{CFD46916-4650-417D-9408-AC76D1236958}" dt="2021-10-13T04:48:45.011" v="5925" actId="20577"/>
      <pc:docMkLst>
        <pc:docMk/>
      </pc:docMkLst>
      <pc:sldChg chg="modSp del mod">
        <pc:chgData name="Valeria Castro" userId="b3d83fb5f28bca58" providerId="LiveId" clId="{CFD46916-4650-417D-9408-AC76D1236958}" dt="2021-10-13T02:43:22.428" v="3471" actId="2696"/>
        <pc:sldMkLst>
          <pc:docMk/>
          <pc:sldMk cId="0" sldId="256"/>
        </pc:sldMkLst>
        <pc:picChg chg="mod">
          <ac:chgData name="Valeria Castro" userId="b3d83fb5f28bca58" providerId="LiveId" clId="{CFD46916-4650-417D-9408-AC76D1236958}" dt="2021-10-13T02:41:48.717" v="3453" actId="1076"/>
          <ac:picMkLst>
            <pc:docMk/>
            <pc:sldMk cId="0" sldId="256"/>
            <ac:picMk id="5" creationId="{B214C689-80FF-417C-A2A9-0A97B9EEB564}"/>
          </ac:picMkLst>
        </pc:picChg>
      </pc:sldChg>
      <pc:sldChg chg="modSp mod">
        <pc:chgData name="Valeria Castro" userId="b3d83fb5f28bca58" providerId="LiveId" clId="{CFD46916-4650-417D-9408-AC76D1236958}" dt="2021-10-13T03:50:31.906" v="5781" actId="1076"/>
        <pc:sldMkLst>
          <pc:docMk/>
          <pc:sldMk cId="0" sldId="257"/>
        </pc:sldMkLst>
        <pc:spChg chg="mod">
          <ac:chgData name="Valeria Castro" userId="b3d83fb5f28bca58" providerId="LiveId" clId="{CFD46916-4650-417D-9408-AC76D1236958}" dt="2021-10-13T03:48:16.699" v="5736" actId="1076"/>
          <ac:spMkLst>
            <pc:docMk/>
            <pc:sldMk cId="0" sldId="257"/>
            <ac:spMk id="7" creationId="{84D0F3C6-A0AF-487F-89C4-77A3CC810B19}"/>
          </ac:spMkLst>
        </pc:spChg>
        <pc:spChg chg="mod">
          <ac:chgData name="Valeria Castro" userId="b3d83fb5f28bca58" providerId="LiveId" clId="{CFD46916-4650-417D-9408-AC76D1236958}" dt="2021-10-13T03:48:21.419" v="5737" actId="1076"/>
          <ac:spMkLst>
            <pc:docMk/>
            <pc:sldMk cId="0" sldId="257"/>
            <ac:spMk id="8" creationId="{3B3010E1-146C-48AA-896A-15DCA3DB1141}"/>
          </ac:spMkLst>
        </pc:spChg>
        <pc:spChg chg="mod">
          <ac:chgData name="Valeria Castro" userId="b3d83fb5f28bca58" providerId="LiveId" clId="{CFD46916-4650-417D-9408-AC76D1236958}" dt="2021-10-13T03:50:31.906" v="5781" actId="1076"/>
          <ac:spMkLst>
            <pc:docMk/>
            <pc:sldMk cId="0" sldId="257"/>
            <ac:spMk id="9" creationId="{689D3737-2187-4902-82A2-1B889BC721DB}"/>
          </ac:spMkLst>
        </pc:spChg>
        <pc:spChg chg="mod">
          <ac:chgData name="Valeria Castro" userId="b3d83fb5f28bca58" providerId="LiveId" clId="{CFD46916-4650-417D-9408-AC76D1236958}" dt="2021-10-13T02:43:53.302" v="3474" actId="113"/>
          <ac:spMkLst>
            <pc:docMk/>
            <pc:sldMk cId="0" sldId="257"/>
            <ac:spMk id="64" creationId="{00000000-0000-0000-0000-000000000000}"/>
          </ac:spMkLst>
        </pc:spChg>
        <pc:graphicFrameChg chg="mod">
          <ac:chgData name="Valeria Castro" userId="b3d83fb5f28bca58" providerId="LiveId" clId="{CFD46916-4650-417D-9408-AC76D1236958}" dt="2021-10-13T03:48:02.810" v="5731"/>
          <ac:graphicFrameMkLst>
            <pc:docMk/>
            <pc:sldMk cId="0" sldId="257"/>
            <ac:graphicFrameMk id="3" creationId="{E5AD4786-AC52-4E5A-B8DF-9C1AE20C7129}"/>
          </ac:graphicFrameMkLst>
        </pc:graphicFrameChg>
      </pc:sldChg>
      <pc:sldChg chg="modSp mod">
        <pc:chgData name="Valeria Castro" userId="b3d83fb5f28bca58" providerId="LiveId" clId="{CFD46916-4650-417D-9408-AC76D1236958}" dt="2021-10-13T02:44:06.706" v="3477" actId="1076"/>
        <pc:sldMkLst>
          <pc:docMk/>
          <pc:sldMk cId="0" sldId="258"/>
        </pc:sldMkLst>
        <pc:spChg chg="mod">
          <ac:chgData name="Valeria Castro" userId="b3d83fb5f28bca58" providerId="LiveId" clId="{CFD46916-4650-417D-9408-AC76D1236958}" dt="2021-10-13T02:44:06.706" v="3477" actId="1076"/>
          <ac:spMkLst>
            <pc:docMk/>
            <pc:sldMk cId="0" sldId="258"/>
            <ac:spMk id="70" creationId="{00000000-0000-0000-0000-000000000000}"/>
          </ac:spMkLst>
        </pc:spChg>
        <pc:graphicFrameChg chg="mod">
          <ac:chgData name="Valeria Castro" userId="b3d83fb5f28bca58" providerId="LiveId" clId="{CFD46916-4650-417D-9408-AC76D1236958}" dt="2021-10-13T02:01:25.868" v="0" actId="12100"/>
          <ac:graphicFrameMkLst>
            <pc:docMk/>
            <pc:sldMk cId="0" sldId="258"/>
            <ac:graphicFrameMk id="18" creationId="{AF7C77DF-8AF8-493E-A9D6-D453453764FC}"/>
          </ac:graphicFrameMkLst>
        </pc:graphicFrameChg>
        <pc:graphicFrameChg chg="mod">
          <ac:chgData name="Valeria Castro" userId="b3d83fb5f28bca58" providerId="LiveId" clId="{CFD46916-4650-417D-9408-AC76D1236958}" dt="2021-10-13T02:01:34.859" v="1" actId="12100"/>
          <ac:graphicFrameMkLst>
            <pc:docMk/>
            <pc:sldMk cId="0" sldId="258"/>
            <ac:graphicFrameMk id="19" creationId="{F39A8053-5F38-48A4-A2B0-B1A5CDAC8C3E}"/>
          </ac:graphicFrameMkLst>
        </pc:graphicFrameChg>
      </pc:sldChg>
      <pc:sldChg chg="addSp delSp modSp mod">
        <pc:chgData name="Valeria Castro" userId="b3d83fb5f28bca58" providerId="LiveId" clId="{CFD46916-4650-417D-9408-AC76D1236958}" dt="2021-10-13T02:44:20.227" v="3483" actId="14100"/>
        <pc:sldMkLst>
          <pc:docMk/>
          <pc:sldMk cId="0" sldId="259"/>
        </pc:sldMkLst>
        <pc:spChg chg="del mod">
          <ac:chgData name="Valeria Castro" userId="b3d83fb5f28bca58" providerId="LiveId" clId="{CFD46916-4650-417D-9408-AC76D1236958}" dt="2021-10-13T02:20:49.509" v="937" actId="478"/>
          <ac:spMkLst>
            <pc:docMk/>
            <pc:sldMk cId="0" sldId="259"/>
            <ac:spMk id="4" creationId="{B9BD042B-2AAF-412D-BA20-375EED2A1B60}"/>
          </ac:spMkLst>
        </pc:spChg>
        <pc:spChg chg="add del mod">
          <ac:chgData name="Valeria Castro" userId="b3d83fb5f28bca58" providerId="LiveId" clId="{CFD46916-4650-417D-9408-AC76D1236958}" dt="2021-10-13T02:20:52.519" v="938" actId="478"/>
          <ac:spMkLst>
            <pc:docMk/>
            <pc:sldMk cId="0" sldId="259"/>
            <ac:spMk id="7" creationId="{810E13CD-26C2-4C8A-AA78-2DC4575E4E44}"/>
          </ac:spMkLst>
        </pc:spChg>
        <pc:spChg chg="mod">
          <ac:chgData name="Valeria Castro" userId="b3d83fb5f28bca58" providerId="LiveId" clId="{CFD46916-4650-417D-9408-AC76D1236958}" dt="2021-10-13T02:44:17.874" v="3482" actId="1076"/>
          <ac:spMkLst>
            <pc:docMk/>
            <pc:sldMk cId="0" sldId="259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2:44:20.227" v="3483" actId="14100"/>
          <ac:graphicFrameMkLst>
            <pc:docMk/>
            <pc:sldMk cId="0" sldId="259"/>
            <ac:graphicFrameMk id="5" creationId="{FA706409-A4C2-4C91-83D1-63A18E5105AE}"/>
          </ac:graphicFrameMkLst>
        </pc:graphicFrameChg>
      </pc:sldChg>
      <pc:sldChg chg="modSp mod">
        <pc:chgData name="Valeria Castro" userId="b3d83fb5f28bca58" providerId="LiveId" clId="{CFD46916-4650-417D-9408-AC76D1236958}" dt="2021-10-13T03:11:52.974" v="5399" actId="255"/>
        <pc:sldMkLst>
          <pc:docMk/>
          <pc:sldMk cId="0" sldId="260"/>
        </pc:sldMkLst>
        <pc:spChg chg="mod">
          <ac:chgData name="Valeria Castro" userId="b3d83fb5f28bca58" providerId="LiveId" clId="{CFD46916-4650-417D-9408-AC76D1236958}" dt="2021-10-13T03:11:52.974" v="5399" actId="255"/>
          <ac:spMkLst>
            <pc:docMk/>
            <pc:sldMk cId="0" sldId="260"/>
            <ac:spMk id="82" creationId="{00000000-0000-0000-0000-000000000000}"/>
          </ac:spMkLst>
        </pc:spChg>
      </pc:sldChg>
      <pc:sldChg chg="del">
        <pc:chgData name="Valeria Castro" userId="b3d83fb5f28bca58" providerId="LiveId" clId="{CFD46916-4650-417D-9408-AC76D1236958}" dt="2021-10-13T02:22:21.089" v="1007" actId="2696"/>
        <pc:sldMkLst>
          <pc:docMk/>
          <pc:sldMk cId="614478493" sldId="261"/>
        </pc:sldMkLst>
      </pc:sldChg>
      <pc:sldChg chg="delSp modSp add del mod">
        <pc:chgData name="Valeria Castro" userId="b3d83fb5f28bca58" providerId="LiveId" clId="{CFD46916-4650-417D-9408-AC76D1236958}" dt="2021-10-13T02:36:13.355" v="2754" actId="2696"/>
        <pc:sldMkLst>
          <pc:docMk/>
          <pc:sldMk cId="2646932659" sldId="262"/>
        </pc:sldMkLst>
        <pc:spChg chg="mod">
          <ac:chgData name="Valeria Castro" userId="b3d83fb5f28bca58" providerId="LiveId" clId="{CFD46916-4650-417D-9408-AC76D1236958}" dt="2021-10-13T02:35:14.775" v="2736" actId="14100"/>
          <ac:spMkLst>
            <pc:docMk/>
            <pc:sldMk cId="2646932659" sldId="262"/>
            <ac:spMk id="4" creationId="{B9BD042B-2AAF-412D-BA20-375EED2A1B60}"/>
          </ac:spMkLst>
        </pc:spChg>
        <pc:spChg chg="mod">
          <ac:chgData name="Valeria Castro" userId="b3d83fb5f28bca58" providerId="LiveId" clId="{CFD46916-4650-417D-9408-AC76D1236958}" dt="2021-10-13T02:22:35.957" v="1072" actId="20577"/>
          <ac:spMkLst>
            <pc:docMk/>
            <pc:sldMk cId="2646932659" sldId="262"/>
            <ac:spMk id="76" creationId="{00000000-0000-0000-0000-000000000000}"/>
          </ac:spMkLst>
        </pc:spChg>
        <pc:graphicFrameChg chg="del">
          <ac:chgData name="Valeria Castro" userId="b3d83fb5f28bca58" providerId="LiveId" clId="{CFD46916-4650-417D-9408-AC76D1236958}" dt="2021-10-13T02:20:45.819" v="936" actId="478"/>
          <ac:graphicFrameMkLst>
            <pc:docMk/>
            <pc:sldMk cId="2646932659" sldId="262"/>
            <ac:graphicFrameMk id="5" creationId="{FA706409-A4C2-4C91-83D1-63A18E5105AE}"/>
          </ac:graphicFrameMkLst>
        </pc:graphicFrameChg>
      </pc:sldChg>
      <pc:sldChg chg="addSp delSp modSp add mod ord">
        <pc:chgData name="Valeria Castro" userId="b3d83fb5f28bca58" providerId="LiveId" clId="{CFD46916-4650-417D-9408-AC76D1236958}" dt="2021-10-13T02:44:53.522" v="3493" actId="207"/>
        <pc:sldMkLst>
          <pc:docMk/>
          <pc:sldMk cId="2442132849" sldId="263"/>
        </pc:sldMkLst>
        <pc:spChg chg="del mod">
          <ac:chgData name="Valeria Castro" userId="b3d83fb5f28bca58" providerId="LiveId" clId="{CFD46916-4650-417D-9408-AC76D1236958}" dt="2021-10-13T02:32:25.917" v="2440" actId="478"/>
          <ac:spMkLst>
            <pc:docMk/>
            <pc:sldMk cId="2442132849" sldId="263"/>
            <ac:spMk id="4" creationId="{B9BD042B-2AAF-412D-BA20-375EED2A1B60}"/>
          </ac:spMkLst>
        </pc:spChg>
        <pc:spChg chg="add mod">
          <ac:chgData name="Valeria Castro" userId="b3d83fb5f28bca58" providerId="LiveId" clId="{CFD46916-4650-417D-9408-AC76D1236958}" dt="2021-10-13T02:44:53.522" v="3493" actId="207"/>
          <ac:spMkLst>
            <pc:docMk/>
            <pc:sldMk cId="2442132849" sldId="263"/>
            <ac:spMk id="5" creationId="{796BA32B-0E6C-485E-9210-CA57431A538F}"/>
          </ac:spMkLst>
        </pc:spChg>
        <pc:spChg chg="add del mod">
          <ac:chgData name="Valeria Castro" userId="b3d83fb5f28bca58" providerId="LiveId" clId="{CFD46916-4650-417D-9408-AC76D1236958}" dt="2021-10-13T02:32:28.167" v="2441" actId="478"/>
          <ac:spMkLst>
            <pc:docMk/>
            <pc:sldMk cId="2442132849" sldId="263"/>
            <ac:spMk id="6" creationId="{8D22B5C8-7A78-4AD1-8F2B-3B41D2EA2170}"/>
          </ac:spMkLst>
        </pc:spChg>
        <pc:spChg chg="add mod">
          <ac:chgData name="Valeria Castro" userId="b3d83fb5f28bca58" providerId="LiveId" clId="{CFD46916-4650-417D-9408-AC76D1236958}" dt="2021-10-13T02:44:49.659" v="3491" actId="207"/>
          <ac:spMkLst>
            <pc:docMk/>
            <pc:sldMk cId="2442132849" sldId="263"/>
            <ac:spMk id="8" creationId="{06C5EA29-B448-465B-BD8D-67C3247CA223}"/>
          </ac:spMkLst>
        </pc:spChg>
        <pc:spChg chg="mod">
          <ac:chgData name="Valeria Castro" userId="b3d83fb5f28bca58" providerId="LiveId" clId="{CFD46916-4650-417D-9408-AC76D1236958}" dt="2021-10-13T02:44:39.314" v="3488" actId="14100"/>
          <ac:spMkLst>
            <pc:docMk/>
            <pc:sldMk cId="2442132849" sldId="263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2:35:40.745" v="2741" actId="12100"/>
          <ac:graphicFrameMkLst>
            <pc:docMk/>
            <pc:sldMk cId="2442132849" sldId="263"/>
            <ac:graphicFrameMk id="2" creationId="{A938F206-9871-453D-943E-EDA553414D44}"/>
          </ac:graphicFrameMkLst>
        </pc:graphicFrameChg>
      </pc:sldChg>
      <pc:sldChg chg="addSp modSp add mod">
        <pc:chgData name="Valeria Castro" userId="b3d83fb5f28bca58" providerId="LiveId" clId="{CFD46916-4650-417D-9408-AC76D1236958}" dt="2021-10-13T02:45:17.920" v="3498" actId="20577"/>
        <pc:sldMkLst>
          <pc:docMk/>
          <pc:sldMk cId="2429856139" sldId="264"/>
        </pc:sldMkLst>
        <pc:spChg chg="mod">
          <ac:chgData name="Valeria Castro" userId="b3d83fb5f28bca58" providerId="LiveId" clId="{CFD46916-4650-417D-9408-AC76D1236958}" dt="2021-10-13T02:45:17.920" v="3498" actId="20577"/>
          <ac:spMkLst>
            <pc:docMk/>
            <pc:sldMk cId="2429856139" sldId="264"/>
            <ac:spMk id="4" creationId="{B9BD042B-2AAF-412D-BA20-375EED2A1B60}"/>
          </ac:spMkLst>
        </pc:spChg>
        <pc:spChg chg="mod">
          <ac:chgData name="Valeria Castro" userId="b3d83fb5f28bca58" providerId="LiveId" clId="{CFD46916-4650-417D-9408-AC76D1236958}" dt="2021-10-13T02:45:10.721" v="3496" actId="113"/>
          <ac:spMkLst>
            <pc:docMk/>
            <pc:sldMk cId="2429856139" sldId="264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2:41:04.037" v="3452" actId="1038"/>
          <ac:graphicFrameMkLst>
            <pc:docMk/>
            <pc:sldMk cId="2429856139" sldId="264"/>
            <ac:graphicFrameMk id="2" creationId="{E57560D6-7AC8-47B9-836F-BA8E7F06F1E5}"/>
          </ac:graphicFrameMkLst>
        </pc:graphicFrameChg>
      </pc:sldChg>
      <pc:sldChg chg="addSp modSp add mod">
        <pc:chgData name="Valeria Castro" userId="b3d83fb5f28bca58" providerId="LiveId" clId="{CFD46916-4650-417D-9408-AC76D1236958}" dt="2021-10-13T02:59:07.710" v="4237" actId="1035"/>
        <pc:sldMkLst>
          <pc:docMk/>
          <pc:sldMk cId="4133515481" sldId="265"/>
        </pc:sldMkLst>
        <pc:spChg chg="add mod">
          <ac:chgData name="Valeria Castro" userId="b3d83fb5f28bca58" providerId="LiveId" clId="{CFD46916-4650-417D-9408-AC76D1236958}" dt="2021-10-13T02:52:18.664" v="3956" actId="207"/>
          <ac:spMkLst>
            <pc:docMk/>
            <pc:sldMk cId="4133515481" sldId="265"/>
            <ac:spMk id="3" creationId="{237D7144-B7AA-447A-A121-F3546F6FA052}"/>
          </ac:spMkLst>
        </pc:spChg>
        <pc:spChg chg="mod">
          <ac:chgData name="Valeria Castro" userId="b3d83fb5f28bca58" providerId="LiveId" clId="{CFD46916-4650-417D-9408-AC76D1236958}" dt="2021-10-13T02:51:14.981" v="3886" actId="1076"/>
          <ac:spMkLst>
            <pc:docMk/>
            <pc:sldMk cId="4133515481" sldId="265"/>
            <ac:spMk id="4" creationId="{B9BD042B-2AAF-412D-BA20-375EED2A1B60}"/>
          </ac:spMkLst>
        </pc:spChg>
        <pc:spChg chg="add mod">
          <ac:chgData name="Valeria Castro" userId="b3d83fb5f28bca58" providerId="LiveId" clId="{CFD46916-4650-417D-9408-AC76D1236958}" dt="2021-10-13T02:51:16.533" v="3887" actId="1076"/>
          <ac:spMkLst>
            <pc:docMk/>
            <pc:sldMk cId="4133515481" sldId="265"/>
            <ac:spMk id="5" creationId="{0561403B-A59F-4D9D-8D59-BC45D711B48E}"/>
          </ac:spMkLst>
        </pc:spChg>
        <pc:spChg chg="add mod">
          <ac:chgData name="Valeria Castro" userId="b3d83fb5f28bca58" providerId="LiveId" clId="{CFD46916-4650-417D-9408-AC76D1236958}" dt="2021-10-13T02:51:22.072" v="3889" actId="14100"/>
          <ac:spMkLst>
            <pc:docMk/>
            <pc:sldMk cId="4133515481" sldId="265"/>
            <ac:spMk id="6" creationId="{44C8A7E5-6EE2-4666-A976-92D0553BD3A4}"/>
          </ac:spMkLst>
        </pc:spChg>
        <pc:spChg chg="mod">
          <ac:chgData name="Valeria Castro" userId="b3d83fb5f28bca58" providerId="LiveId" clId="{CFD46916-4650-417D-9408-AC76D1236958}" dt="2021-10-13T02:51:12.465" v="3885" actId="1076"/>
          <ac:spMkLst>
            <pc:docMk/>
            <pc:sldMk cId="4133515481" sldId="265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2:59:07.710" v="4237" actId="1035"/>
          <ac:graphicFrameMkLst>
            <pc:docMk/>
            <pc:sldMk cId="4133515481" sldId="265"/>
            <ac:graphicFrameMk id="2" creationId="{317A1A2A-E7BE-492B-BD49-C8C8FBF70D6C}"/>
          </ac:graphicFrameMkLst>
        </pc:graphicFrameChg>
      </pc:sldChg>
      <pc:sldChg chg="modSp add del mod">
        <pc:chgData name="Valeria Castro" userId="b3d83fb5f28bca58" providerId="LiveId" clId="{CFD46916-4650-417D-9408-AC76D1236958}" dt="2021-10-13T02:53:05.060" v="3957" actId="2696"/>
        <pc:sldMkLst>
          <pc:docMk/>
          <pc:sldMk cId="2519836632" sldId="266"/>
        </pc:sldMkLst>
        <pc:spChg chg="mod">
          <ac:chgData name="Valeria Castro" userId="b3d83fb5f28bca58" providerId="LiveId" clId="{CFD46916-4650-417D-9408-AC76D1236958}" dt="2021-10-13T02:24:18.560" v="1274" actId="20577"/>
          <ac:spMkLst>
            <pc:docMk/>
            <pc:sldMk cId="2519836632" sldId="266"/>
            <ac:spMk id="4" creationId="{B9BD042B-2AAF-412D-BA20-375EED2A1B60}"/>
          </ac:spMkLst>
        </pc:spChg>
        <pc:spChg chg="mod">
          <ac:chgData name="Valeria Castro" userId="b3d83fb5f28bca58" providerId="LiveId" clId="{CFD46916-4650-417D-9408-AC76D1236958}" dt="2021-10-13T02:47:08.342" v="3644" actId="113"/>
          <ac:spMkLst>
            <pc:docMk/>
            <pc:sldMk cId="2519836632" sldId="266"/>
            <ac:spMk id="76" creationId="{00000000-0000-0000-0000-000000000000}"/>
          </ac:spMkLst>
        </pc:spChg>
      </pc:sldChg>
      <pc:sldChg chg="addSp delSp modSp add mod">
        <pc:chgData name="Valeria Castro" userId="b3d83fb5f28bca58" providerId="LiveId" clId="{CFD46916-4650-417D-9408-AC76D1236958}" dt="2021-10-13T02:58:58.287" v="4235" actId="114"/>
        <pc:sldMkLst>
          <pc:docMk/>
          <pc:sldMk cId="918087778" sldId="267"/>
        </pc:sldMkLst>
        <pc:spChg chg="add del mod">
          <ac:chgData name="Valeria Castro" userId="b3d83fb5f28bca58" providerId="LiveId" clId="{CFD46916-4650-417D-9408-AC76D1236958}" dt="2021-10-13T02:53:33.073" v="3963" actId="478"/>
          <ac:spMkLst>
            <pc:docMk/>
            <pc:sldMk cId="918087778" sldId="267"/>
            <ac:spMk id="3" creationId="{095E52CB-8670-449C-981C-579FB6586A8B}"/>
          </ac:spMkLst>
        </pc:spChg>
        <pc:spChg chg="del mod">
          <ac:chgData name="Valeria Castro" userId="b3d83fb5f28bca58" providerId="LiveId" clId="{CFD46916-4650-417D-9408-AC76D1236958}" dt="2021-10-13T02:53:29.112" v="3961" actId="478"/>
          <ac:spMkLst>
            <pc:docMk/>
            <pc:sldMk cId="918087778" sldId="267"/>
            <ac:spMk id="4" creationId="{B9BD042B-2AAF-412D-BA20-375EED2A1B60}"/>
          </ac:spMkLst>
        </pc:spChg>
        <pc:spChg chg="add mod">
          <ac:chgData name="Valeria Castro" userId="b3d83fb5f28bca58" providerId="LiveId" clId="{CFD46916-4650-417D-9408-AC76D1236958}" dt="2021-10-13T02:58:52.331" v="4233" actId="1076"/>
          <ac:spMkLst>
            <pc:docMk/>
            <pc:sldMk cId="918087778" sldId="267"/>
            <ac:spMk id="7" creationId="{9193A61D-8CF5-48DD-85CA-0A9397B9B27C}"/>
          </ac:spMkLst>
        </pc:spChg>
        <pc:spChg chg="add mod">
          <ac:chgData name="Valeria Castro" userId="b3d83fb5f28bca58" providerId="LiveId" clId="{CFD46916-4650-417D-9408-AC76D1236958}" dt="2021-10-13T02:58:58.287" v="4235" actId="114"/>
          <ac:spMkLst>
            <pc:docMk/>
            <pc:sldMk cId="918087778" sldId="267"/>
            <ac:spMk id="8" creationId="{9422792F-3C45-4118-AE79-60ADCC35B84C}"/>
          </ac:spMkLst>
        </pc:spChg>
        <pc:spChg chg="mod">
          <ac:chgData name="Valeria Castro" userId="b3d83fb5f28bca58" providerId="LiveId" clId="{CFD46916-4650-417D-9408-AC76D1236958}" dt="2021-10-13T02:55:46.614" v="4102" actId="122"/>
          <ac:spMkLst>
            <pc:docMk/>
            <pc:sldMk cId="918087778" sldId="267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2:55:25.573" v="4098" actId="12100"/>
          <ac:graphicFrameMkLst>
            <pc:docMk/>
            <pc:sldMk cId="918087778" sldId="267"/>
            <ac:graphicFrameMk id="5" creationId="{1EA9C4C2-78BB-4F20-9E65-7BCD542111E3}"/>
          </ac:graphicFrameMkLst>
        </pc:graphicFrameChg>
      </pc:sldChg>
      <pc:sldChg chg="modSp add del mod">
        <pc:chgData name="Valeria Castro" userId="b3d83fb5f28bca58" providerId="LiveId" clId="{CFD46916-4650-417D-9408-AC76D1236958}" dt="2021-10-13T02:59:20.151" v="4240" actId="47"/>
        <pc:sldMkLst>
          <pc:docMk/>
          <pc:sldMk cId="2867328373" sldId="268"/>
        </pc:sldMkLst>
        <pc:spChg chg="mod">
          <ac:chgData name="Valeria Castro" userId="b3d83fb5f28bca58" providerId="LiveId" clId="{CFD46916-4650-417D-9408-AC76D1236958}" dt="2021-10-13T02:56:35.841" v="4156" actId="207"/>
          <ac:spMkLst>
            <pc:docMk/>
            <pc:sldMk cId="2867328373" sldId="268"/>
            <ac:spMk id="4" creationId="{B9BD042B-2AAF-412D-BA20-375EED2A1B60}"/>
          </ac:spMkLst>
        </pc:spChg>
        <pc:spChg chg="mod">
          <ac:chgData name="Valeria Castro" userId="b3d83fb5f28bca58" providerId="LiveId" clId="{CFD46916-4650-417D-9408-AC76D1236958}" dt="2021-10-13T02:24:55.140" v="1401" actId="20577"/>
          <ac:spMkLst>
            <pc:docMk/>
            <pc:sldMk cId="2867328373" sldId="268"/>
            <ac:spMk id="76" creationId="{00000000-0000-0000-0000-000000000000}"/>
          </ac:spMkLst>
        </pc:spChg>
      </pc:sldChg>
      <pc:sldChg chg="addSp modSp add mod">
        <pc:chgData name="Valeria Castro" userId="b3d83fb5f28bca58" providerId="LiveId" clId="{CFD46916-4650-417D-9408-AC76D1236958}" dt="2021-10-13T04:48:45.011" v="5925" actId="20577"/>
        <pc:sldMkLst>
          <pc:docMk/>
          <pc:sldMk cId="1856883494" sldId="269"/>
        </pc:sldMkLst>
        <pc:spChg chg="mod">
          <ac:chgData name="Valeria Castro" userId="b3d83fb5f28bca58" providerId="LiveId" clId="{CFD46916-4650-417D-9408-AC76D1236958}" dt="2021-10-13T03:04:59.002" v="4487" actId="1076"/>
          <ac:spMkLst>
            <pc:docMk/>
            <pc:sldMk cId="1856883494" sldId="269"/>
            <ac:spMk id="4" creationId="{B9BD042B-2AAF-412D-BA20-375EED2A1B60}"/>
          </ac:spMkLst>
        </pc:spChg>
        <pc:spChg chg="mod">
          <ac:chgData name="Valeria Castro" userId="b3d83fb5f28bca58" providerId="LiveId" clId="{CFD46916-4650-417D-9408-AC76D1236958}" dt="2021-10-13T03:04:57.117" v="4486" actId="1076"/>
          <ac:spMkLst>
            <pc:docMk/>
            <pc:sldMk cId="1856883494" sldId="269"/>
            <ac:spMk id="76" creationId="{00000000-0000-0000-0000-000000000000}"/>
          </ac:spMkLst>
        </pc:spChg>
        <pc:graphicFrameChg chg="add mod modGraphic">
          <ac:chgData name="Valeria Castro" userId="b3d83fb5f28bca58" providerId="LiveId" clId="{CFD46916-4650-417D-9408-AC76D1236958}" dt="2021-10-13T04:48:45.011" v="5925" actId="20577"/>
          <ac:graphicFrameMkLst>
            <pc:docMk/>
            <pc:sldMk cId="1856883494" sldId="269"/>
            <ac:graphicFrameMk id="2" creationId="{0A33E65B-8495-4FCA-A8EB-E581B9205AB5}"/>
          </ac:graphicFrameMkLst>
        </pc:graphicFrameChg>
      </pc:sldChg>
      <pc:sldChg chg="addSp modSp add mod">
        <pc:chgData name="Valeria Castro" userId="b3d83fb5f28bca58" providerId="LiveId" clId="{CFD46916-4650-417D-9408-AC76D1236958}" dt="2021-10-13T03:11:35.296" v="5396" actId="1076"/>
        <pc:sldMkLst>
          <pc:docMk/>
          <pc:sldMk cId="1157133455" sldId="270"/>
        </pc:sldMkLst>
        <pc:spChg chg="mod">
          <ac:chgData name="Valeria Castro" userId="b3d83fb5f28bca58" providerId="LiveId" clId="{CFD46916-4650-417D-9408-AC76D1236958}" dt="2021-10-13T03:11:20.600" v="5394" actId="14100"/>
          <ac:spMkLst>
            <pc:docMk/>
            <pc:sldMk cId="1157133455" sldId="270"/>
            <ac:spMk id="4" creationId="{B9BD042B-2AAF-412D-BA20-375EED2A1B60}"/>
          </ac:spMkLst>
        </pc:spChg>
        <pc:spChg chg="add mod">
          <ac:chgData name="Valeria Castro" userId="b3d83fb5f28bca58" providerId="LiveId" clId="{CFD46916-4650-417D-9408-AC76D1236958}" dt="2021-10-13T03:09:49.644" v="5183" actId="20577"/>
          <ac:spMkLst>
            <pc:docMk/>
            <pc:sldMk cId="1157133455" sldId="270"/>
            <ac:spMk id="5" creationId="{2B43A19A-DC9F-4814-BB73-4CE8FDE82A84}"/>
          </ac:spMkLst>
        </pc:spChg>
        <pc:spChg chg="add mod">
          <ac:chgData name="Valeria Castro" userId="b3d83fb5f28bca58" providerId="LiveId" clId="{CFD46916-4650-417D-9408-AC76D1236958}" dt="2021-10-13T03:11:35.296" v="5396" actId="1076"/>
          <ac:spMkLst>
            <pc:docMk/>
            <pc:sldMk cId="1157133455" sldId="270"/>
            <ac:spMk id="6" creationId="{82C5D7C8-8324-42EB-B37C-BA31E369F155}"/>
          </ac:spMkLst>
        </pc:spChg>
        <pc:spChg chg="mod">
          <ac:chgData name="Valeria Castro" userId="b3d83fb5f28bca58" providerId="LiveId" clId="{CFD46916-4650-417D-9408-AC76D1236958}" dt="2021-10-13T03:09:30.291" v="5099" actId="14100"/>
          <ac:spMkLst>
            <pc:docMk/>
            <pc:sldMk cId="1157133455" sldId="270"/>
            <ac:spMk id="76" creationId="{00000000-0000-0000-0000-000000000000}"/>
          </ac:spMkLst>
        </pc:spChg>
      </pc:sldChg>
      <pc:sldChg chg="modSp add del mod">
        <pc:chgData name="Valeria Castro" userId="b3d83fb5f28bca58" providerId="LiveId" clId="{CFD46916-4650-417D-9408-AC76D1236958}" dt="2021-10-13T03:11:40.296" v="5397" actId="2696"/>
        <pc:sldMkLst>
          <pc:docMk/>
          <pc:sldMk cId="2524416485" sldId="271"/>
        </pc:sldMkLst>
        <pc:spChg chg="mod">
          <ac:chgData name="Valeria Castro" userId="b3d83fb5f28bca58" providerId="LiveId" clId="{CFD46916-4650-417D-9408-AC76D1236958}" dt="2021-10-13T02:26:04.721" v="1617" actId="20577"/>
          <ac:spMkLst>
            <pc:docMk/>
            <pc:sldMk cId="2524416485" sldId="271"/>
            <ac:spMk id="76" creationId="{00000000-0000-0000-0000-000000000000}"/>
          </ac:spMkLst>
        </pc:spChg>
      </pc:sldChg>
      <pc:sldChg chg="modSp add mod">
        <pc:chgData name="Valeria Castro" userId="b3d83fb5f28bca58" providerId="LiveId" clId="{CFD46916-4650-417D-9408-AC76D1236958}" dt="2021-10-13T03:52:23.402" v="5821" actId="20577"/>
        <pc:sldMkLst>
          <pc:docMk/>
          <pc:sldMk cId="246421778" sldId="272"/>
        </pc:sldMkLst>
        <pc:spChg chg="mod">
          <ac:chgData name="Valeria Castro" userId="b3d83fb5f28bca58" providerId="LiveId" clId="{CFD46916-4650-417D-9408-AC76D1236958}" dt="2021-10-13T03:52:23.402" v="5821" actId="20577"/>
          <ac:spMkLst>
            <pc:docMk/>
            <pc:sldMk cId="246421778" sldId="272"/>
            <ac:spMk id="58" creationId="{00000000-0000-0000-0000-000000000000}"/>
          </ac:spMkLst>
        </pc:spChg>
        <pc:spChg chg="mod">
          <ac:chgData name="Valeria Castro" userId="b3d83fb5f28bca58" providerId="LiveId" clId="{CFD46916-4650-417D-9408-AC76D1236958}" dt="2021-10-13T02:43:35.721" v="3472" actId="1076"/>
          <ac:spMkLst>
            <pc:docMk/>
            <pc:sldMk cId="246421778" sldId="272"/>
            <ac:spMk id="59" creationId="{00000000-0000-0000-0000-000000000000}"/>
          </ac:spMkLst>
        </pc:spChg>
        <pc:picChg chg="mod">
          <ac:chgData name="Valeria Castro" userId="b3d83fb5f28bca58" providerId="LiveId" clId="{CFD46916-4650-417D-9408-AC76D1236958}" dt="2021-10-13T02:43:11.521" v="3467" actId="1076"/>
          <ac:picMkLst>
            <pc:docMk/>
            <pc:sldMk cId="246421778" sldId="272"/>
            <ac:picMk id="4" creationId="{AEC3FA1A-593B-430C-9B3B-10084E6E319C}"/>
          </ac:picMkLst>
        </pc:picChg>
        <pc:picChg chg="mod">
          <ac:chgData name="Valeria Castro" userId="b3d83fb5f28bca58" providerId="LiveId" clId="{CFD46916-4650-417D-9408-AC76D1236958}" dt="2021-10-13T02:43:13.002" v="3468" actId="1076"/>
          <ac:picMkLst>
            <pc:docMk/>
            <pc:sldMk cId="246421778" sldId="272"/>
            <ac:picMk id="5" creationId="{B214C689-80FF-417C-A2A9-0A97B9EEB564}"/>
          </ac:picMkLst>
        </pc:picChg>
      </pc:sldChg>
      <pc:sldChg chg="add del">
        <pc:chgData name="Valeria Castro" userId="b3d83fb5f28bca58" providerId="LiveId" clId="{CFD46916-4650-417D-9408-AC76D1236958}" dt="2021-10-13T02:43:20.608" v="3470" actId="2696"/>
        <pc:sldMkLst>
          <pc:docMk/>
          <pc:sldMk cId="207286904" sldId="273"/>
        </pc:sldMkLst>
      </pc:sldChg>
      <pc:sldChg chg="addSp delSp modSp new mod setBg">
        <pc:chgData name="Valeria Castro" userId="b3d83fb5f28bca58" providerId="LiveId" clId="{CFD46916-4650-417D-9408-AC76D1236958}" dt="2021-10-13T03:13:59.529" v="5443" actId="1076"/>
        <pc:sldMkLst>
          <pc:docMk/>
          <pc:sldMk cId="1628665866" sldId="273"/>
        </pc:sldMkLst>
        <pc:spChg chg="mod">
          <ac:chgData name="Valeria Castro" userId="b3d83fb5f28bca58" providerId="LiveId" clId="{CFD46916-4650-417D-9408-AC76D1236958}" dt="2021-10-13T03:13:59.529" v="5443" actId="1076"/>
          <ac:spMkLst>
            <pc:docMk/>
            <pc:sldMk cId="1628665866" sldId="273"/>
            <ac:spMk id="2" creationId="{E12C9623-AD37-49E5-8B74-6D6DD750A3A4}"/>
          </ac:spMkLst>
        </pc:spChg>
        <pc:spChg chg="del">
          <ac:chgData name="Valeria Castro" userId="b3d83fb5f28bca58" providerId="LiveId" clId="{CFD46916-4650-417D-9408-AC76D1236958}" dt="2021-10-13T03:13:04.658" v="5431" actId="478"/>
          <ac:spMkLst>
            <pc:docMk/>
            <pc:sldMk cId="1628665866" sldId="273"/>
            <ac:spMk id="3" creationId="{3475FF68-5010-45E0-B733-F3B895CC100B}"/>
          </ac:spMkLst>
        </pc:spChg>
        <pc:spChg chg="add mod">
          <ac:chgData name="Valeria Castro" userId="b3d83fb5f28bca58" providerId="LiveId" clId="{CFD46916-4650-417D-9408-AC76D1236958}" dt="2021-10-13T03:13:05.803" v="5432"/>
          <ac:spMkLst>
            <pc:docMk/>
            <pc:sldMk cId="1628665866" sldId="273"/>
            <ac:spMk id="5" creationId="{2DEA2F3E-C8B4-4016-8DA9-104028896D4E}"/>
          </ac:spMkLst>
        </pc:spChg>
        <pc:spChg chg="add mod">
          <ac:chgData name="Valeria Castro" userId="b3d83fb5f28bca58" providerId="LiveId" clId="{CFD46916-4650-417D-9408-AC76D1236958}" dt="2021-10-13T03:13:05.803" v="5432"/>
          <ac:spMkLst>
            <pc:docMk/>
            <pc:sldMk cId="1628665866" sldId="273"/>
            <ac:spMk id="6" creationId="{DFB32977-0143-4A74-BBA9-925F7454C775}"/>
          </ac:spMkLst>
        </pc:spChg>
        <pc:spChg chg="add">
          <ac:chgData name="Valeria Castro" userId="b3d83fb5f28bca58" providerId="LiveId" clId="{CFD46916-4650-417D-9408-AC76D1236958}" dt="2021-10-13T03:13:32.039" v="5437" actId="26606"/>
          <ac:spMkLst>
            <pc:docMk/>
            <pc:sldMk cId="1628665866" sldId="273"/>
            <ac:spMk id="12" creationId="{6C4028FD-8BAA-4A19-BFDE-594D991B7552}"/>
          </ac:spMkLst>
        </pc:spChg>
        <pc:grpChg chg="add del mod">
          <ac:chgData name="Valeria Castro" userId="b3d83fb5f28bca58" providerId="LiveId" clId="{CFD46916-4650-417D-9408-AC76D1236958}" dt="2021-10-13T03:13:07.246" v="5433" actId="478"/>
          <ac:grpSpMkLst>
            <pc:docMk/>
            <pc:sldMk cId="1628665866" sldId="273"/>
            <ac:grpSpMk id="4" creationId="{912B1884-B160-4EE1-ABA4-33F827257EAE}"/>
          </ac:grpSpMkLst>
        </pc:grpChg>
        <pc:graphicFrameChg chg="add mod modGraphic">
          <ac:chgData name="Valeria Castro" userId="b3d83fb5f28bca58" providerId="LiveId" clId="{CFD46916-4650-417D-9408-AC76D1236958}" dt="2021-10-13T03:13:49.439" v="5441" actId="14100"/>
          <ac:graphicFrameMkLst>
            <pc:docMk/>
            <pc:sldMk cId="1628665866" sldId="273"/>
            <ac:graphicFrameMk id="7" creationId="{B2D4FED2-EC22-43BC-A143-0006969013A6}"/>
          </ac:graphicFrameMkLst>
        </pc:graphicFrameChg>
      </pc:sldChg>
      <pc:sldChg chg="add del">
        <pc:chgData name="Valeria Castro" userId="b3d83fb5f28bca58" providerId="LiveId" clId="{CFD46916-4650-417D-9408-AC76D1236958}" dt="2021-10-13T02:59:18.016" v="4239" actId="47"/>
        <pc:sldMkLst>
          <pc:docMk/>
          <pc:sldMk cId="2900772679" sldId="273"/>
        </pc:sldMkLst>
      </pc:sldChg>
      <pc:sldChg chg="addSp delSp modSp add mod">
        <pc:chgData name="Valeria Castro" userId="b3d83fb5f28bca58" providerId="LiveId" clId="{CFD46916-4650-417D-9408-AC76D1236958}" dt="2021-10-13T03:19:23.492" v="5727" actId="20577"/>
        <pc:sldMkLst>
          <pc:docMk/>
          <pc:sldMk cId="3234807655" sldId="274"/>
        </pc:sldMkLst>
        <pc:spChg chg="mod">
          <ac:chgData name="Valeria Castro" userId="b3d83fb5f28bca58" providerId="LiveId" clId="{CFD46916-4650-417D-9408-AC76D1236958}" dt="2021-10-13T03:14:32.243" v="5528" actId="20577"/>
          <ac:spMkLst>
            <pc:docMk/>
            <pc:sldMk cId="3234807655" sldId="274"/>
            <ac:spMk id="2" creationId="{E12C9623-AD37-49E5-8B74-6D6DD750A3A4}"/>
          </ac:spMkLst>
        </pc:spChg>
        <pc:spChg chg="add del mod">
          <ac:chgData name="Valeria Castro" userId="b3d83fb5f28bca58" providerId="LiveId" clId="{CFD46916-4650-417D-9408-AC76D1236958}" dt="2021-10-13T03:18:55.198" v="5720" actId="478"/>
          <ac:spMkLst>
            <pc:docMk/>
            <pc:sldMk cId="3234807655" sldId="274"/>
            <ac:spMk id="4" creationId="{5601C61F-AD66-45E8-BF0A-FBCEF234EE95}"/>
          </ac:spMkLst>
        </pc:spChg>
        <pc:graphicFrameChg chg="add del mod">
          <ac:chgData name="Valeria Castro" userId="b3d83fb5f28bca58" providerId="LiveId" clId="{CFD46916-4650-417D-9408-AC76D1236958}" dt="2021-10-13T03:19:23.492" v="5727" actId="20577"/>
          <ac:graphicFrameMkLst>
            <pc:docMk/>
            <pc:sldMk cId="3234807655" sldId="274"/>
            <ac:graphicFrameMk id="7" creationId="{B2D4FED2-EC22-43BC-A143-0006969013A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A55FD-FA9F-49DC-BD5D-BEF1200A60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40A5C9-0D25-4E85-9519-CD2C701EA7CD}">
      <dgm:prSet/>
      <dgm:spPr/>
      <dgm:t>
        <a:bodyPr/>
        <a:lstStyle/>
        <a:p>
          <a:r>
            <a:rPr lang="es-CR">
              <a:latin typeface="Raleway" panose="020B0604020202020204" pitchFamily="2" charset="0"/>
            </a:rPr>
            <a:t>Ciclo de conferencias anuales que son organizadas por el Prosic desde una perspectiva multidisciplinaria.</a:t>
          </a:r>
          <a:endParaRPr lang="en-US">
            <a:latin typeface="Raleway" panose="020B0604020202020204" pitchFamily="2" charset="0"/>
          </a:endParaRPr>
        </a:p>
      </dgm:t>
    </dgm:pt>
    <dgm:pt modelId="{EDB4867B-2B86-4011-8B0D-0E4BC8B1111E}" type="parTrans" cxnId="{09AE819E-6069-40E5-83A8-6E30773575C4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D724C3BC-A6FE-4B25-A1D1-7BD090327C85}" type="sibTrans" cxnId="{09AE819E-6069-40E5-83A8-6E30773575C4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E181E380-B895-4CCB-B0AB-F7C553166324}">
      <dgm:prSet/>
      <dgm:spPr/>
      <dgm:t>
        <a:bodyPr/>
        <a:lstStyle/>
        <a:p>
          <a:r>
            <a:rPr lang="es-CR">
              <a:latin typeface="Raleway" panose="020B0604020202020204" pitchFamily="2" charset="0"/>
            </a:rPr>
            <a:t>Buscan la reflexión y el análisis de distintas temáticas vinculadas a las TIC, las telecomunicaciones y el desarrollo digital de diversos sectores de la sociedad costarricense.</a:t>
          </a:r>
          <a:endParaRPr lang="en-US">
            <a:latin typeface="Raleway" panose="020B0604020202020204" pitchFamily="2" charset="0"/>
          </a:endParaRPr>
        </a:p>
      </dgm:t>
    </dgm:pt>
    <dgm:pt modelId="{C0600D78-4717-4E09-A7DE-882ACDC12D76}" type="parTrans" cxnId="{93F79784-320A-4608-92A4-048AE8E9F981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06288CB1-E54C-48C6-81E5-8600AC336B1F}" type="sibTrans" cxnId="{93F79784-320A-4608-92A4-048AE8E9F981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4C6A438D-17E6-4179-AA64-6F8D940C17D9}">
      <dgm:prSet/>
      <dgm:spPr/>
      <dgm:t>
        <a:bodyPr/>
        <a:lstStyle/>
        <a:p>
          <a:r>
            <a:rPr lang="es-CR">
              <a:latin typeface="Raleway" panose="020B0604020202020204" pitchFamily="2" charset="0"/>
            </a:rPr>
            <a:t>Potenciar y fortalecer las actividades de investigación que desarrolla la institución, fomentar la discusión con los actores vinculados al sector de las telecomunicaciones y ofrecer espacios de reflexión y capacitación abierta y gratuita</a:t>
          </a:r>
          <a:endParaRPr lang="en-US">
            <a:latin typeface="Raleway" panose="020B0604020202020204" pitchFamily="2" charset="0"/>
          </a:endParaRPr>
        </a:p>
      </dgm:t>
    </dgm:pt>
    <dgm:pt modelId="{8007AB57-2E5E-4624-8ADF-5E517B91FBEE}" type="parTrans" cxnId="{8ABE5A86-A156-464D-9D32-9B9745853B0E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49C3BE60-0C76-43CE-9BF7-DA2B3D004C20}" type="sibTrans" cxnId="{8ABE5A86-A156-464D-9D32-9B9745853B0E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66E152FF-FE56-4765-93E3-AFBDCAB236DB}">
      <dgm:prSet/>
      <dgm:spPr/>
      <dgm:t>
        <a:bodyPr/>
        <a:lstStyle/>
        <a:p>
          <a:r>
            <a:rPr lang="es-CR">
              <a:latin typeface="Raleway" panose="020B0604020202020204" pitchFamily="2" charset="0"/>
            </a:rPr>
            <a:t>Desde el 2005 hasta el 2020, el programa ha llevado a cabo un total de 19 jornadas de investigación y reflexión. </a:t>
          </a:r>
          <a:endParaRPr lang="en-US">
            <a:latin typeface="Raleway" panose="020B0604020202020204" pitchFamily="2" charset="0"/>
          </a:endParaRPr>
        </a:p>
      </dgm:t>
    </dgm:pt>
    <dgm:pt modelId="{42706569-6C92-4EBF-8117-B818A00863DF}" type="parTrans" cxnId="{B663D4D6-FF6C-40A1-91D0-4CBECF680B66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5DD2E8EF-3FD7-43F3-BF3D-8EB30A01D2AD}" type="sibTrans" cxnId="{B663D4D6-FF6C-40A1-91D0-4CBECF680B66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55F691AC-BFD5-42CF-B634-F2330DF15113}" type="pres">
      <dgm:prSet presAssocID="{DA4A55FD-FA9F-49DC-BD5D-BEF1200A60EF}" presName="linear" presStyleCnt="0">
        <dgm:presLayoutVars>
          <dgm:animLvl val="lvl"/>
          <dgm:resizeHandles val="exact"/>
        </dgm:presLayoutVars>
      </dgm:prSet>
      <dgm:spPr/>
    </dgm:pt>
    <dgm:pt modelId="{641EF6EB-CA7F-419F-9344-67E89D39C82C}" type="pres">
      <dgm:prSet presAssocID="{1240A5C9-0D25-4E85-9519-CD2C701EA7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4B9159-0AAF-4D7A-A7E6-1A08D6402657}" type="pres">
      <dgm:prSet presAssocID="{D724C3BC-A6FE-4B25-A1D1-7BD090327C85}" presName="spacer" presStyleCnt="0"/>
      <dgm:spPr/>
    </dgm:pt>
    <dgm:pt modelId="{C50BA181-F2D6-47E2-8D88-5FFE88286CD9}" type="pres">
      <dgm:prSet presAssocID="{E181E380-B895-4CCB-B0AB-F7C5531663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1A5D0-CB15-4F60-A5FB-CDBC89BF5ED0}" type="pres">
      <dgm:prSet presAssocID="{06288CB1-E54C-48C6-81E5-8600AC336B1F}" presName="spacer" presStyleCnt="0"/>
      <dgm:spPr/>
    </dgm:pt>
    <dgm:pt modelId="{8459F9E2-FC2D-4A08-ACDA-555C548CD8C0}" type="pres">
      <dgm:prSet presAssocID="{4C6A438D-17E6-4179-AA64-6F8D940C17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8BD072-0098-413A-890B-20412FE1B5A1}" type="pres">
      <dgm:prSet presAssocID="{49C3BE60-0C76-43CE-9BF7-DA2B3D004C20}" presName="spacer" presStyleCnt="0"/>
      <dgm:spPr/>
    </dgm:pt>
    <dgm:pt modelId="{89E90893-D14B-427C-8169-74CC491FFEF7}" type="pres">
      <dgm:prSet presAssocID="{66E152FF-FE56-4765-93E3-AFBDCAB236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45B91C-E0E2-44AE-8161-EA89C2725FBC}" type="presOf" srcId="{E181E380-B895-4CCB-B0AB-F7C553166324}" destId="{C50BA181-F2D6-47E2-8D88-5FFE88286CD9}" srcOrd="0" destOrd="0" presId="urn:microsoft.com/office/officeart/2005/8/layout/vList2"/>
    <dgm:cxn modelId="{6780322B-1CED-4325-A18B-A52B3F1181EA}" type="presOf" srcId="{1240A5C9-0D25-4E85-9519-CD2C701EA7CD}" destId="{641EF6EB-CA7F-419F-9344-67E89D39C82C}" srcOrd="0" destOrd="0" presId="urn:microsoft.com/office/officeart/2005/8/layout/vList2"/>
    <dgm:cxn modelId="{85DF893E-429A-4BE4-8489-92F558CF7F8E}" type="presOf" srcId="{DA4A55FD-FA9F-49DC-BD5D-BEF1200A60EF}" destId="{55F691AC-BFD5-42CF-B634-F2330DF15113}" srcOrd="0" destOrd="0" presId="urn:microsoft.com/office/officeart/2005/8/layout/vList2"/>
    <dgm:cxn modelId="{93F79784-320A-4608-92A4-048AE8E9F981}" srcId="{DA4A55FD-FA9F-49DC-BD5D-BEF1200A60EF}" destId="{E181E380-B895-4CCB-B0AB-F7C553166324}" srcOrd="1" destOrd="0" parTransId="{C0600D78-4717-4E09-A7DE-882ACDC12D76}" sibTransId="{06288CB1-E54C-48C6-81E5-8600AC336B1F}"/>
    <dgm:cxn modelId="{8ABE5A86-A156-464D-9D32-9B9745853B0E}" srcId="{DA4A55FD-FA9F-49DC-BD5D-BEF1200A60EF}" destId="{4C6A438D-17E6-4179-AA64-6F8D940C17D9}" srcOrd="2" destOrd="0" parTransId="{8007AB57-2E5E-4624-8ADF-5E517B91FBEE}" sibTransId="{49C3BE60-0C76-43CE-9BF7-DA2B3D004C20}"/>
    <dgm:cxn modelId="{09AE819E-6069-40E5-83A8-6E30773575C4}" srcId="{DA4A55FD-FA9F-49DC-BD5D-BEF1200A60EF}" destId="{1240A5C9-0D25-4E85-9519-CD2C701EA7CD}" srcOrd="0" destOrd="0" parTransId="{EDB4867B-2B86-4011-8B0D-0E4BC8B1111E}" sibTransId="{D724C3BC-A6FE-4B25-A1D1-7BD090327C85}"/>
    <dgm:cxn modelId="{B663D4D6-FF6C-40A1-91D0-4CBECF680B66}" srcId="{DA4A55FD-FA9F-49DC-BD5D-BEF1200A60EF}" destId="{66E152FF-FE56-4765-93E3-AFBDCAB236DB}" srcOrd="3" destOrd="0" parTransId="{42706569-6C92-4EBF-8117-B818A00863DF}" sibTransId="{5DD2E8EF-3FD7-43F3-BF3D-8EB30A01D2AD}"/>
    <dgm:cxn modelId="{5985C6E6-6D1F-499E-A9E9-3584BF081EDF}" type="presOf" srcId="{4C6A438D-17E6-4179-AA64-6F8D940C17D9}" destId="{8459F9E2-FC2D-4A08-ACDA-555C548CD8C0}" srcOrd="0" destOrd="0" presId="urn:microsoft.com/office/officeart/2005/8/layout/vList2"/>
    <dgm:cxn modelId="{D0B444F0-B8A5-4A6A-B8D0-4E5FC0499C62}" type="presOf" srcId="{66E152FF-FE56-4765-93E3-AFBDCAB236DB}" destId="{89E90893-D14B-427C-8169-74CC491FFEF7}" srcOrd="0" destOrd="0" presId="urn:microsoft.com/office/officeart/2005/8/layout/vList2"/>
    <dgm:cxn modelId="{A75CCA31-4957-4D10-8B72-2ABB67C13E9A}" type="presParOf" srcId="{55F691AC-BFD5-42CF-B634-F2330DF15113}" destId="{641EF6EB-CA7F-419F-9344-67E89D39C82C}" srcOrd="0" destOrd="0" presId="urn:microsoft.com/office/officeart/2005/8/layout/vList2"/>
    <dgm:cxn modelId="{00D05A37-A7F7-4E9A-BEE7-34E1659EE7DB}" type="presParOf" srcId="{55F691AC-BFD5-42CF-B634-F2330DF15113}" destId="{234B9159-0AAF-4D7A-A7E6-1A08D6402657}" srcOrd="1" destOrd="0" presId="urn:microsoft.com/office/officeart/2005/8/layout/vList2"/>
    <dgm:cxn modelId="{1952BE53-D8FD-4D42-AA37-6102C7A72CFE}" type="presParOf" srcId="{55F691AC-BFD5-42CF-B634-F2330DF15113}" destId="{C50BA181-F2D6-47E2-8D88-5FFE88286CD9}" srcOrd="2" destOrd="0" presId="urn:microsoft.com/office/officeart/2005/8/layout/vList2"/>
    <dgm:cxn modelId="{93281AAC-0AB5-4F97-9B8E-ACC44DB94CCE}" type="presParOf" srcId="{55F691AC-BFD5-42CF-B634-F2330DF15113}" destId="{2111A5D0-CB15-4F60-A5FB-CDBC89BF5ED0}" srcOrd="3" destOrd="0" presId="urn:microsoft.com/office/officeart/2005/8/layout/vList2"/>
    <dgm:cxn modelId="{8D7807F6-4F47-4B4C-849E-1C86B001997D}" type="presParOf" srcId="{55F691AC-BFD5-42CF-B634-F2330DF15113}" destId="{8459F9E2-FC2D-4A08-ACDA-555C548CD8C0}" srcOrd="4" destOrd="0" presId="urn:microsoft.com/office/officeart/2005/8/layout/vList2"/>
    <dgm:cxn modelId="{BAF8485A-A12E-473E-9689-2E058DC298CF}" type="presParOf" srcId="{55F691AC-BFD5-42CF-B634-F2330DF15113}" destId="{938BD072-0098-413A-890B-20412FE1B5A1}" srcOrd="5" destOrd="0" presId="urn:microsoft.com/office/officeart/2005/8/layout/vList2"/>
    <dgm:cxn modelId="{075711BF-1ECF-4E53-AD3E-A4E76F6B52B9}" type="presParOf" srcId="{55F691AC-BFD5-42CF-B634-F2330DF15113}" destId="{89E90893-D14B-427C-8169-74CC491FFE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CFCFF2-8BE3-4CAB-9C34-D3FA674E9A80}" type="doc">
      <dgm:prSet loTypeId="urn:microsoft.com/office/officeart/2005/8/layout/cycle7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4EC67102-FC39-4FB4-984D-9873E2C98E5C}">
      <dgm:prSet phldrT="[Texto]" custT="1"/>
      <dgm:spPr/>
      <dgm:t>
        <a:bodyPr/>
        <a:lstStyle/>
        <a:p>
          <a:r>
            <a:rPr lang="es-CR" sz="1600" dirty="0">
              <a:latin typeface="Raleway" panose="020B0604020202020204" pitchFamily="2" charset="0"/>
            </a:rPr>
            <a:t>Deficiencias</a:t>
          </a:r>
        </a:p>
      </dgm:t>
    </dgm:pt>
    <dgm:pt modelId="{5B1FED33-E799-45D1-A536-24720071CFE2}" type="parTrans" cxnId="{55492EC8-A38F-402C-B398-B7168697CCB7}">
      <dgm:prSet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F9CF999D-F342-4842-B7A7-73F95CB2CCF8}" type="sibTrans" cxnId="{55492EC8-A38F-402C-B398-B7168697CCB7}">
      <dgm:prSet custT="1"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D67B7442-85F6-4D80-BCDC-32A609E58298}">
      <dgm:prSet phldrT="[Texto]" custT="1"/>
      <dgm:spPr/>
      <dgm:t>
        <a:bodyPr/>
        <a:lstStyle/>
        <a:p>
          <a:r>
            <a:rPr lang="es-CR" sz="1600" dirty="0">
              <a:latin typeface="Raleway" panose="020B0604020202020204" pitchFamily="2" charset="0"/>
            </a:rPr>
            <a:t>No se documenta lo que se hace</a:t>
          </a:r>
        </a:p>
      </dgm:t>
    </dgm:pt>
    <dgm:pt modelId="{89A9F33C-BFB3-49D1-8F17-04BFDE4D24D1}" type="parTrans" cxnId="{D4AB5EF9-5987-470E-93EF-DAFE25BD6464}">
      <dgm:prSet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E0A9A671-AA77-4C59-A8A1-C63661ED9C09}" type="sibTrans" cxnId="{D4AB5EF9-5987-470E-93EF-DAFE25BD6464}">
      <dgm:prSet custT="1"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7D0FEEFA-8813-4B10-B762-C4256F023340}">
      <dgm:prSet phldrT="[Texto]" custT="1"/>
      <dgm:spPr/>
      <dgm:t>
        <a:bodyPr/>
        <a:lstStyle/>
        <a:p>
          <a:r>
            <a:rPr lang="es-CR" sz="1600" dirty="0">
              <a:latin typeface="Raleway" panose="020B0604020202020204" pitchFamily="2" charset="0"/>
            </a:rPr>
            <a:t>Afecta toma de decisión y oportunidades de mejora</a:t>
          </a:r>
        </a:p>
      </dgm:t>
    </dgm:pt>
    <dgm:pt modelId="{79FFD599-EF24-42CF-B6EB-4A107B16F0FA}" type="parTrans" cxnId="{2236F399-E38A-4171-8773-EE58C13B22B5}">
      <dgm:prSet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0149C485-BCD5-4F54-88EA-8521B7862D30}" type="sibTrans" cxnId="{2236F399-E38A-4171-8773-EE58C13B22B5}">
      <dgm:prSet custT="1"/>
      <dgm:spPr/>
      <dgm:t>
        <a:bodyPr/>
        <a:lstStyle/>
        <a:p>
          <a:endParaRPr lang="es-CR" sz="1600">
            <a:latin typeface="Raleway" panose="020B0604020202020204" pitchFamily="2" charset="0"/>
          </a:endParaRPr>
        </a:p>
      </dgm:t>
    </dgm:pt>
    <dgm:pt modelId="{6A7B8A42-0184-4FE8-8199-C94FD068ED0C}" type="pres">
      <dgm:prSet presAssocID="{BECFCFF2-8BE3-4CAB-9C34-D3FA674E9A80}" presName="Name0" presStyleCnt="0">
        <dgm:presLayoutVars>
          <dgm:dir/>
          <dgm:resizeHandles val="exact"/>
        </dgm:presLayoutVars>
      </dgm:prSet>
      <dgm:spPr/>
    </dgm:pt>
    <dgm:pt modelId="{03C94070-2552-4695-A7F8-5CF020FCB5E3}" type="pres">
      <dgm:prSet presAssocID="{4EC67102-FC39-4FB4-984D-9873E2C98E5C}" presName="node" presStyleLbl="node1" presStyleIdx="0" presStyleCnt="3">
        <dgm:presLayoutVars>
          <dgm:bulletEnabled val="1"/>
        </dgm:presLayoutVars>
      </dgm:prSet>
      <dgm:spPr/>
    </dgm:pt>
    <dgm:pt modelId="{DC82D68B-783D-4EBE-9814-EF54DCA1AB6F}" type="pres">
      <dgm:prSet presAssocID="{F9CF999D-F342-4842-B7A7-73F95CB2CCF8}" presName="sibTrans" presStyleLbl="sibTrans2D1" presStyleIdx="0" presStyleCnt="3"/>
      <dgm:spPr/>
    </dgm:pt>
    <dgm:pt modelId="{CE1F18A6-F7FB-4164-A520-3E2C10DEC33E}" type="pres">
      <dgm:prSet presAssocID="{F9CF999D-F342-4842-B7A7-73F95CB2CCF8}" presName="connectorText" presStyleLbl="sibTrans2D1" presStyleIdx="0" presStyleCnt="3"/>
      <dgm:spPr/>
    </dgm:pt>
    <dgm:pt modelId="{1716D6AD-279E-4D00-AEBB-0BC9E6652BDB}" type="pres">
      <dgm:prSet presAssocID="{D67B7442-85F6-4D80-BCDC-32A609E58298}" presName="node" presStyleLbl="node1" presStyleIdx="1" presStyleCnt="3">
        <dgm:presLayoutVars>
          <dgm:bulletEnabled val="1"/>
        </dgm:presLayoutVars>
      </dgm:prSet>
      <dgm:spPr/>
    </dgm:pt>
    <dgm:pt modelId="{7C1F4459-1E79-494D-B0E5-F96E6E10A696}" type="pres">
      <dgm:prSet presAssocID="{E0A9A671-AA77-4C59-A8A1-C63661ED9C09}" presName="sibTrans" presStyleLbl="sibTrans2D1" presStyleIdx="1" presStyleCnt="3"/>
      <dgm:spPr/>
    </dgm:pt>
    <dgm:pt modelId="{D00807B3-105B-47E1-BB06-A6C1579E5662}" type="pres">
      <dgm:prSet presAssocID="{E0A9A671-AA77-4C59-A8A1-C63661ED9C09}" presName="connectorText" presStyleLbl="sibTrans2D1" presStyleIdx="1" presStyleCnt="3"/>
      <dgm:spPr/>
    </dgm:pt>
    <dgm:pt modelId="{AC8FE76E-A418-4137-A5E5-0B4CD3E068DA}" type="pres">
      <dgm:prSet presAssocID="{7D0FEEFA-8813-4B10-B762-C4256F023340}" presName="node" presStyleLbl="node1" presStyleIdx="2" presStyleCnt="3">
        <dgm:presLayoutVars>
          <dgm:bulletEnabled val="1"/>
        </dgm:presLayoutVars>
      </dgm:prSet>
      <dgm:spPr/>
    </dgm:pt>
    <dgm:pt modelId="{FD9D43E5-6A39-4634-BE96-19E1C362058C}" type="pres">
      <dgm:prSet presAssocID="{0149C485-BCD5-4F54-88EA-8521B7862D30}" presName="sibTrans" presStyleLbl="sibTrans2D1" presStyleIdx="2" presStyleCnt="3"/>
      <dgm:spPr/>
    </dgm:pt>
    <dgm:pt modelId="{D64809BB-A6BE-4FEB-84E9-428742742955}" type="pres">
      <dgm:prSet presAssocID="{0149C485-BCD5-4F54-88EA-8521B7862D30}" presName="connectorText" presStyleLbl="sibTrans2D1" presStyleIdx="2" presStyleCnt="3"/>
      <dgm:spPr/>
    </dgm:pt>
  </dgm:ptLst>
  <dgm:cxnLst>
    <dgm:cxn modelId="{865F7328-71D3-4554-8CCE-383A4C9D23FE}" type="presOf" srcId="{4EC67102-FC39-4FB4-984D-9873E2C98E5C}" destId="{03C94070-2552-4695-A7F8-5CF020FCB5E3}" srcOrd="0" destOrd="0" presId="urn:microsoft.com/office/officeart/2005/8/layout/cycle7"/>
    <dgm:cxn modelId="{68806734-CADA-475F-821D-171E95CB3AC7}" type="presOf" srcId="{BECFCFF2-8BE3-4CAB-9C34-D3FA674E9A80}" destId="{6A7B8A42-0184-4FE8-8199-C94FD068ED0C}" srcOrd="0" destOrd="0" presId="urn:microsoft.com/office/officeart/2005/8/layout/cycle7"/>
    <dgm:cxn modelId="{EF78673E-2370-4DFC-A6B0-183620993558}" type="presOf" srcId="{7D0FEEFA-8813-4B10-B762-C4256F023340}" destId="{AC8FE76E-A418-4137-A5E5-0B4CD3E068DA}" srcOrd="0" destOrd="0" presId="urn:microsoft.com/office/officeart/2005/8/layout/cycle7"/>
    <dgm:cxn modelId="{AF6C5942-7B5A-4545-836E-9AE2DA2BB361}" type="presOf" srcId="{F9CF999D-F342-4842-B7A7-73F95CB2CCF8}" destId="{CE1F18A6-F7FB-4164-A520-3E2C10DEC33E}" srcOrd="1" destOrd="0" presId="urn:microsoft.com/office/officeart/2005/8/layout/cycle7"/>
    <dgm:cxn modelId="{10F36E4E-E519-404F-8F65-D5FAAD213B2E}" type="presOf" srcId="{F9CF999D-F342-4842-B7A7-73F95CB2CCF8}" destId="{DC82D68B-783D-4EBE-9814-EF54DCA1AB6F}" srcOrd="0" destOrd="0" presId="urn:microsoft.com/office/officeart/2005/8/layout/cycle7"/>
    <dgm:cxn modelId="{57955B58-0C32-418D-9F2A-219300FDE8A9}" type="presOf" srcId="{0149C485-BCD5-4F54-88EA-8521B7862D30}" destId="{D64809BB-A6BE-4FEB-84E9-428742742955}" srcOrd="1" destOrd="0" presId="urn:microsoft.com/office/officeart/2005/8/layout/cycle7"/>
    <dgm:cxn modelId="{2236F399-E38A-4171-8773-EE58C13B22B5}" srcId="{BECFCFF2-8BE3-4CAB-9C34-D3FA674E9A80}" destId="{7D0FEEFA-8813-4B10-B762-C4256F023340}" srcOrd="2" destOrd="0" parTransId="{79FFD599-EF24-42CF-B6EB-4A107B16F0FA}" sibTransId="{0149C485-BCD5-4F54-88EA-8521B7862D30}"/>
    <dgm:cxn modelId="{11558BAF-2878-41C1-A832-F743DA0B16EB}" type="presOf" srcId="{D67B7442-85F6-4D80-BCDC-32A609E58298}" destId="{1716D6AD-279E-4D00-AEBB-0BC9E6652BDB}" srcOrd="0" destOrd="0" presId="urn:microsoft.com/office/officeart/2005/8/layout/cycle7"/>
    <dgm:cxn modelId="{ED8EECB7-FFB4-4AE4-BE70-FE66694E3934}" type="presOf" srcId="{0149C485-BCD5-4F54-88EA-8521B7862D30}" destId="{FD9D43E5-6A39-4634-BE96-19E1C362058C}" srcOrd="0" destOrd="0" presId="urn:microsoft.com/office/officeart/2005/8/layout/cycle7"/>
    <dgm:cxn modelId="{55492EC8-A38F-402C-B398-B7168697CCB7}" srcId="{BECFCFF2-8BE3-4CAB-9C34-D3FA674E9A80}" destId="{4EC67102-FC39-4FB4-984D-9873E2C98E5C}" srcOrd="0" destOrd="0" parTransId="{5B1FED33-E799-45D1-A536-24720071CFE2}" sibTransId="{F9CF999D-F342-4842-B7A7-73F95CB2CCF8}"/>
    <dgm:cxn modelId="{EE98FDD1-4487-498E-A16A-E857AE1A0AAE}" type="presOf" srcId="{E0A9A671-AA77-4C59-A8A1-C63661ED9C09}" destId="{7C1F4459-1E79-494D-B0E5-F96E6E10A696}" srcOrd="0" destOrd="0" presId="urn:microsoft.com/office/officeart/2005/8/layout/cycle7"/>
    <dgm:cxn modelId="{749B8FE3-2B17-4329-8060-D4E0D0D43F23}" type="presOf" srcId="{E0A9A671-AA77-4C59-A8A1-C63661ED9C09}" destId="{D00807B3-105B-47E1-BB06-A6C1579E5662}" srcOrd="1" destOrd="0" presId="urn:microsoft.com/office/officeart/2005/8/layout/cycle7"/>
    <dgm:cxn modelId="{D4AB5EF9-5987-470E-93EF-DAFE25BD6464}" srcId="{BECFCFF2-8BE3-4CAB-9C34-D3FA674E9A80}" destId="{D67B7442-85F6-4D80-BCDC-32A609E58298}" srcOrd="1" destOrd="0" parTransId="{89A9F33C-BFB3-49D1-8F17-04BFDE4D24D1}" sibTransId="{E0A9A671-AA77-4C59-A8A1-C63661ED9C09}"/>
    <dgm:cxn modelId="{3900383A-5813-4968-A4E8-0454ED230A2F}" type="presParOf" srcId="{6A7B8A42-0184-4FE8-8199-C94FD068ED0C}" destId="{03C94070-2552-4695-A7F8-5CF020FCB5E3}" srcOrd="0" destOrd="0" presId="urn:microsoft.com/office/officeart/2005/8/layout/cycle7"/>
    <dgm:cxn modelId="{023B9C47-9F78-46D8-ACF2-16C76584D783}" type="presParOf" srcId="{6A7B8A42-0184-4FE8-8199-C94FD068ED0C}" destId="{DC82D68B-783D-4EBE-9814-EF54DCA1AB6F}" srcOrd="1" destOrd="0" presId="urn:microsoft.com/office/officeart/2005/8/layout/cycle7"/>
    <dgm:cxn modelId="{BDC7921B-C70D-4522-BA5C-755B06533223}" type="presParOf" srcId="{DC82D68B-783D-4EBE-9814-EF54DCA1AB6F}" destId="{CE1F18A6-F7FB-4164-A520-3E2C10DEC33E}" srcOrd="0" destOrd="0" presId="urn:microsoft.com/office/officeart/2005/8/layout/cycle7"/>
    <dgm:cxn modelId="{031EEF68-0027-42B4-8F28-2C77A4D31DD7}" type="presParOf" srcId="{6A7B8A42-0184-4FE8-8199-C94FD068ED0C}" destId="{1716D6AD-279E-4D00-AEBB-0BC9E6652BDB}" srcOrd="2" destOrd="0" presId="urn:microsoft.com/office/officeart/2005/8/layout/cycle7"/>
    <dgm:cxn modelId="{DC68CC2C-8365-4E09-A1CD-38C8D32D1523}" type="presParOf" srcId="{6A7B8A42-0184-4FE8-8199-C94FD068ED0C}" destId="{7C1F4459-1E79-494D-B0E5-F96E6E10A696}" srcOrd="3" destOrd="0" presId="urn:microsoft.com/office/officeart/2005/8/layout/cycle7"/>
    <dgm:cxn modelId="{322C8B04-40C1-4BE8-A196-EBF30A7FDF74}" type="presParOf" srcId="{7C1F4459-1E79-494D-B0E5-F96E6E10A696}" destId="{D00807B3-105B-47E1-BB06-A6C1579E5662}" srcOrd="0" destOrd="0" presId="urn:microsoft.com/office/officeart/2005/8/layout/cycle7"/>
    <dgm:cxn modelId="{3B86EDBE-18FF-4818-99B0-56A822FE725F}" type="presParOf" srcId="{6A7B8A42-0184-4FE8-8199-C94FD068ED0C}" destId="{AC8FE76E-A418-4137-A5E5-0B4CD3E068DA}" srcOrd="4" destOrd="0" presId="urn:microsoft.com/office/officeart/2005/8/layout/cycle7"/>
    <dgm:cxn modelId="{28328D6D-74D2-42BA-8193-576BA393A54D}" type="presParOf" srcId="{6A7B8A42-0184-4FE8-8199-C94FD068ED0C}" destId="{FD9D43E5-6A39-4634-BE96-19E1C362058C}" srcOrd="5" destOrd="0" presId="urn:microsoft.com/office/officeart/2005/8/layout/cycle7"/>
    <dgm:cxn modelId="{2905EBDA-83DE-443E-9638-622D2CE0C32E}" type="presParOf" srcId="{FD9D43E5-6A39-4634-BE96-19E1C362058C}" destId="{D64809BB-A6BE-4FEB-84E9-4287427429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531D7-8DAF-46B5-A9E0-3F476B48E816}" type="doc">
      <dgm:prSet loTypeId="urn:microsoft.com/office/officeart/2005/8/layout/hierarchy2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CR"/>
        </a:p>
      </dgm:t>
    </dgm:pt>
    <dgm:pt modelId="{65B6B27B-7E39-4DD3-9CB1-77228F56574C}">
      <dgm:prSet phldrT="[Texto]"/>
      <dgm:spPr/>
      <dgm:t>
        <a:bodyPr/>
        <a:lstStyle/>
        <a:p>
          <a:r>
            <a:rPr lang="es-CR" b="1" dirty="0">
              <a:solidFill>
                <a:schemeClr val="tx1"/>
              </a:solidFill>
              <a:latin typeface="Raleway" panose="020B0604020202020204" pitchFamily="2" charset="0"/>
            </a:rPr>
            <a:t>Actores con los que hay que fortalecer el trabajo</a:t>
          </a:r>
        </a:p>
      </dgm:t>
    </dgm:pt>
    <dgm:pt modelId="{59B7A1B3-E725-42A4-A11B-103DC7FFB015}" type="parTrans" cxnId="{32BDE837-21E6-4C0D-8BB4-386D830D2BC4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06A977EA-82E0-4D3D-8FED-4F23576483D3}" type="sibTrans" cxnId="{32BDE837-21E6-4C0D-8BB4-386D830D2BC4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205FBD4A-C540-4BA8-B27B-B47FBF45941A}">
      <dgm:prSet phldrT="[Texto]"/>
      <dgm:spPr/>
      <dgm:t>
        <a:bodyPr/>
        <a:lstStyle/>
        <a:p>
          <a:r>
            <a:rPr lang="es-CR" dirty="0">
              <a:solidFill>
                <a:schemeClr val="tx1"/>
              </a:solidFill>
              <a:latin typeface="Raleway" panose="020B0604020202020204" pitchFamily="2" charset="0"/>
            </a:rPr>
            <a:t>Academia</a:t>
          </a:r>
        </a:p>
      </dgm:t>
    </dgm:pt>
    <dgm:pt modelId="{3B4A1A49-95BB-44AF-9540-F42BAC6B10CE}" type="parTrans" cxnId="{A6A37A44-7AC1-4D22-8054-6F898CAFD4A9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A63B60EF-E001-48EC-BAC9-0AA9E76D4D6A}" type="sibTrans" cxnId="{A6A37A44-7AC1-4D22-8054-6F898CAFD4A9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D809D366-405C-401C-8878-8476EA4D216F}">
      <dgm:prSet phldrT="[Texto]"/>
      <dgm:spPr/>
      <dgm:t>
        <a:bodyPr/>
        <a:lstStyle/>
        <a:p>
          <a:r>
            <a:rPr lang="es-CR" dirty="0">
              <a:solidFill>
                <a:schemeClr val="tx1"/>
              </a:solidFill>
              <a:latin typeface="Raleway" panose="020B0604020202020204" pitchFamily="2" charset="0"/>
            </a:rPr>
            <a:t>Formación y capacitación</a:t>
          </a:r>
        </a:p>
      </dgm:t>
    </dgm:pt>
    <dgm:pt modelId="{03BA0615-F9B3-4991-B2F2-54C6466AF546}" type="parTrans" cxnId="{B5178CEA-CBE8-4A32-A5E2-2B62C79C4AA6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0E8D5F4F-DCF5-448D-816A-210A44CE33EF}" type="sibTrans" cxnId="{B5178CEA-CBE8-4A32-A5E2-2B62C79C4AA6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6F7978C3-AF84-440D-8EF3-AF3F8940EC98}">
      <dgm:prSet phldrT="[Texto]"/>
      <dgm:spPr/>
      <dgm:t>
        <a:bodyPr/>
        <a:lstStyle/>
        <a:p>
          <a:r>
            <a:rPr lang="es-CR" dirty="0">
              <a:solidFill>
                <a:schemeClr val="tx1"/>
              </a:solidFill>
              <a:latin typeface="Raleway" panose="020B0604020202020204" pitchFamily="2" charset="0"/>
            </a:rPr>
            <a:t>Generar conocimiento que nutra políticas, estrategias y regulación</a:t>
          </a:r>
        </a:p>
      </dgm:t>
    </dgm:pt>
    <dgm:pt modelId="{E321B634-94D5-4C9B-B626-03A29DAC3418}" type="parTrans" cxnId="{CFB2BD7B-7C66-4FEE-9007-CB7C8275DF3F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4D60950D-BA52-4290-853F-F94BF2AAD3B6}" type="sibTrans" cxnId="{CFB2BD7B-7C66-4FEE-9007-CB7C8275DF3F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3FE65356-2E29-4992-BDAD-21C8EFD99452}">
      <dgm:prSet phldrT="[Texto]"/>
      <dgm:spPr/>
      <dgm:t>
        <a:bodyPr/>
        <a:lstStyle/>
        <a:p>
          <a:r>
            <a:rPr lang="es-CR" dirty="0">
              <a:solidFill>
                <a:schemeClr val="tx1"/>
              </a:solidFill>
              <a:latin typeface="Raleway" panose="020B0604020202020204" pitchFamily="2" charset="0"/>
            </a:rPr>
            <a:t>Municipalidades </a:t>
          </a:r>
        </a:p>
      </dgm:t>
    </dgm:pt>
    <dgm:pt modelId="{F4B2F24C-62EA-463B-B4B1-1C2DC1F686CA}" type="parTrans" cxnId="{CECE432E-1119-41A1-81C7-3CA44554943E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1B3DB501-0CEE-4609-98FB-47C8965A5A98}" type="sibTrans" cxnId="{CECE432E-1119-41A1-81C7-3CA44554943E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A7779C47-16AD-426E-8A27-4621F79CA0C8}">
      <dgm:prSet phldrT="[Texto]"/>
      <dgm:spPr/>
      <dgm:t>
        <a:bodyPr/>
        <a:lstStyle/>
        <a:p>
          <a:r>
            <a:rPr lang="es-CR" dirty="0">
              <a:solidFill>
                <a:schemeClr val="tx1"/>
              </a:solidFill>
              <a:latin typeface="Raleway" panose="020B0604020202020204" pitchFamily="2" charset="0"/>
            </a:rPr>
            <a:t>Integración en campañas de sensibilización y educación ambiental</a:t>
          </a:r>
        </a:p>
      </dgm:t>
    </dgm:pt>
    <dgm:pt modelId="{0BF07B05-B3DB-401D-9DD0-9C2787643362}" type="parTrans" cxnId="{E2D79498-126B-48FC-99D3-B1A80FB30A59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A4A52E0C-315A-4939-99E8-8BA4FBDE7B1C}" type="sibTrans" cxnId="{E2D79498-126B-48FC-99D3-B1A80FB30A59}">
      <dgm:prSet/>
      <dgm:spPr/>
      <dgm:t>
        <a:bodyPr/>
        <a:lstStyle/>
        <a:p>
          <a:endParaRPr lang="es-CR">
            <a:solidFill>
              <a:schemeClr val="tx1"/>
            </a:solidFill>
            <a:latin typeface="Raleway" panose="020B0604020202020204" pitchFamily="2" charset="0"/>
          </a:endParaRPr>
        </a:p>
      </dgm:t>
    </dgm:pt>
    <dgm:pt modelId="{1450B47E-C02A-43B8-BCF7-D8317E01823E}" type="pres">
      <dgm:prSet presAssocID="{CB5531D7-8DAF-46B5-A9E0-3F476B48E8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C004B3-E497-4733-B2D4-C9DCAF32BD9C}" type="pres">
      <dgm:prSet presAssocID="{65B6B27B-7E39-4DD3-9CB1-77228F56574C}" presName="root1" presStyleCnt="0"/>
      <dgm:spPr/>
    </dgm:pt>
    <dgm:pt modelId="{D4022A4C-B1AA-4A6C-A5DE-897426FE59B1}" type="pres">
      <dgm:prSet presAssocID="{65B6B27B-7E39-4DD3-9CB1-77228F56574C}" presName="LevelOneTextNode" presStyleLbl="node0" presStyleIdx="0" presStyleCnt="1">
        <dgm:presLayoutVars>
          <dgm:chPref val="3"/>
        </dgm:presLayoutVars>
      </dgm:prSet>
      <dgm:spPr/>
    </dgm:pt>
    <dgm:pt modelId="{40F14D5B-9F73-495D-9DF7-ED25ADBC7689}" type="pres">
      <dgm:prSet presAssocID="{65B6B27B-7E39-4DD3-9CB1-77228F56574C}" presName="level2hierChild" presStyleCnt="0"/>
      <dgm:spPr/>
    </dgm:pt>
    <dgm:pt modelId="{5F2CC18B-0498-4EE7-88FB-CEB94A29D5C0}" type="pres">
      <dgm:prSet presAssocID="{3B4A1A49-95BB-44AF-9540-F42BAC6B10CE}" presName="conn2-1" presStyleLbl="parChTrans1D2" presStyleIdx="0" presStyleCnt="2"/>
      <dgm:spPr/>
    </dgm:pt>
    <dgm:pt modelId="{E3501E15-B833-476D-A77B-2183F6EFD9AE}" type="pres">
      <dgm:prSet presAssocID="{3B4A1A49-95BB-44AF-9540-F42BAC6B10CE}" presName="connTx" presStyleLbl="parChTrans1D2" presStyleIdx="0" presStyleCnt="2"/>
      <dgm:spPr/>
    </dgm:pt>
    <dgm:pt modelId="{1AB88C6F-E029-4D04-AD01-5C1F4AC1086A}" type="pres">
      <dgm:prSet presAssocID="{205FBD4A-C540-4BA8-B27B-B47FBF45941A}" presName="root2" presStyleCnt="0"/>
      <dgm:spPr/>
    </dgm:pt>
    <dgm:pt modelId="{298B7618-61D1-467D-8808-549B5270B7ED}" type="pres">
      <dgm:prSet presAssocID="{205FBD4A-C540-4BA8-B27B-B47FBF45941A}" presName="LevelTwoTextNode" presStyleLbl="node2" presStyleIdx="0" presStyleCnt="2">
        <dgm:presLayoutVars>
          <dgm:chPref val="3"/>
        </dgm:presLayoutVars>
      </dgm:prSet>
      <dgm:spPr/>
    </dgm:pt>
    <dgm:pt modelId="{0640CE94-2D60-481B-A722-A0717F43B796}" type="pres">
      <dgm:prSet presAssocID="{205FBD4A-C540-4BA8-B27B-B47FBF45941A}" presName="level3hierChild" presStyleCnt="0"/>
      <dgm:spPr/>
    </dgm:pt>
    <dgm:pt modelId="{B0726C26-0BD7-400B-81C7-75802EFDBBED}" type="pres">
      <dgm:prSet presAssocID="{03BA0615-F9B3-4991-B2F2-54C6466AF546}" presName="conn2-1" presStyleLbl="parChTrans1D3" presStyleIdx="0" presStyleCnt="3"/>
      <dgm:spPr/>
    </dgm:pt>
    <dgm:pt modelId="{1E688203-8CEB-4C58-A002-3E2727609979}" type="pres">
      <dgm:prSet presAssocID="{03BA0615-F9B3-4991-B2F2-54C6466AF546}" presName="connTx" presStyleLbl="parChTrans1D3" presStyleIdx="0" presStyleCnt="3"/>
      <dgm:spPr/>
    </dgm:pt>
    <dgm:pt modelId="{63DA19F7-D329-4317-8AEF-F6277043ADF6}" type="pres">
      <dgm:prSet presAssocID="{D809D366-405C-401C-8878-8476EA4D216F}" presName="root2" presStyleCnt="0"/>
      <dgm:spPr/>
    </dgm:pt>
    <dgm:pt modelId="{7323F01A-5C96-4A43-8255-B01970E92CA8}" type="pres">
      <dgm:prSet presAssocID="{D809D366-405C-401C-8878-8476EA4D216F}" presName="LevelTwoTextNode" presStyleLbl="node3" presStyleIdx="0" presStyleCnt="3">
        <dgm:presLayoutVars>
          <dgm:chPref val="3"/>
        </dgm:presLayoutVars>
      </dgm:prSet>
      <dgm:spPr/>
    </dgm:pt>
    <dgm:pt modelId="{366BF4F0-FB9F-43FE-AEAC-92BF29E501CF}" type="pres">
      <dgm:prSet presAssocID="{D809D366-405C-401C-8878-8476EA4D216F}" presName="level3hierChild" presStyleCnt="0"/>
      <dgm:spPr/>
    </dgm:pt>
    <dgm:pt modelId="{6041D58D-8839-4FC3-9F03-B7588352460C}" type="pres">
      <dgm:prSet presAssocID="{E321B634-94D5-4C9B-B626-03A29DAC3418}" presName="conn2-1" presStyleLbl="parChTrans1D3" presStyleIdx="1" presStyleCnt="3"/>
      <dgm:spPr/>
    </dgm:pt>
    <dgm:pt modelId="{1B277A6C-020E-4F97-9C6F-BB113CCC6F39}" type="pres">
      <dgm:prSet presAssocID="{E321B634-94D5-4C9B-B626-03A29DAC3418}" presName="connTx" presStyleLbl="parChTrans1D3" presStyleIdx="1" presStyleCnt="3"/>
      <dgm:spPr/>
    </dgm:pt>
    <dgm:pt modelId="{F239EC1C-3A0B-4EA1-9C7B-4650EFAEF52B}" type="pres">
      <dgm:prSet presAssocID="{6F7978C3-AF84-440D-8EF3-AF3F8940EC98}" presName="root2" presStyleCnt="0"/>
      <dgm:spPr/>
    </dgm:pt>
    <dgm:pt modelId="{F972DD23-AF3D-457E-91FB-5F549560ED75}" type="pres">
      <dgm:prSet presAssocID="{6F7978C3-AF84-440D-8EF3-AF3F8940EC98}" presName="LevelTwoTextNode" presStyleLbl="node3" presStyleIdx="1" presStyleCnt="3">
        <dgm:presLayoutVars>
          <dgm:chPref val="3"/>
        </dgm:presLayoutVars>
      </dgm:prSet>
      <dgm:spPr/>
    </dgm:pt>
    <dgm:pt modelId="{0573E34C-B570-4946-8682-5B3FE09256C6}" type="pres">
      <dgm:prSet presAssocID="{6F7978C3-AF84-440D-8EF3-AF3F8940EC98}" presName="level3hierChild" presStyleCnt="0"/>
      <dgm:spPr/>
    </dgm:pt>
    <dgm:pt modelId="{EEDFD72F-7909-443C-B162-72E038531AC2}" type="pres">
      <dgm:prSet presAssocID="{F4B2F24C-62EA-463B-B4B1-1C2DC1F686CA}" presName="conn2-1" presStyleLbl="parChTrans1D2" presStyleIdx="1" presStyleCnt="2"/>
      <dgm:spPr/>
    </dgm:pt>
    <dgm:pt modelId="{2239BCBD-E1C4-4331-BE98-9EC649B4440D}" type="pres">
      <dgm:prSet presAssocID="{F4B2F24C-62EA-463B-B4B1-1C2DC1F686CA}" presName="connTx" presStyleLbl="parChTrans1D2" presStyleIdx="1" presStyleCnt="2"/>
      <dgm:spPr/>
    </dgm:pt>
    <dgm:pt modelId="{69419D35-0190-4F01-8E11-0252D62FA46F}" type="pres">
      <dgm:prSet presAssocID="{3FE65356-2E29-4992-BDAD-21C8EFD99452}" presName="root2" presStyleCnt="0"/>
      <dgm:spPr/>
    </dgm:pt>
    <dgm:pt modelId="{AB8142CE-8F23-45E6-B88D-92AD992806E6}" type="pres">
      <dgm:prSet presAssocID="{3FE65356-2E29-4992-BDAD-21C8EFD99452}" presName="LevelTwoTextNode" presStyleLbl="node2" presStyleIdx="1" presStyleCnt="2">
        <dgm:presLayoutVars>
          <dgm:chPref val="3"/>
        </dgm:presLayoutVars>
      </dgm:prSet>
      <dgm:spPr/>
    </dgm:pt>
    <dgm:pt modelId="{D20A7CD4-A5D6-449B-B942-AED5BE93F0FA}" type="pres">
      <dgm:prSet presAssocID="{3FE65356-2E29-4992-BDAD-21C8EFD99452}" presName="level3hierChild" presStyleCnt="0"/>
      <dgm:spPr/>
    </dgm:pt>
    <dgm:pt modelId="{31980E91-9CCA-43FA-8242-9DD90FE7E6D1}" type="pres">
      <dgm:prSet presAssocID="{0BF07B05-B3DB-401D-9DD0-9C2787643362}" presName="conn2-1" presStyleLbl="parChTrans1D3" presStyleIdx="2" presStyleCnt="3"/>
      <dgm:spPr/>
    </dgm:pt>
    <dgm:pt modelId="{9C9253AE-F652-4D02-8DFD-C22E91609C36}" type="pres">
      <dgm:prSet presAssocID="{0BF07B05-B3DB-401D-9DD0-9C2787643362}" presName="connTx" presStyleLbl="parChTrans1D3" presStyleIdx="2" presStyleCnt="3"/>
      <dgm:spPr/>
    </dgm:pt>
    <dgm:pt modelId="{1A9D9319-71B8-43C9-B46E-0D6032BCC6E6}" type="pres">
      <dgm:prSet presAssocID="{A7779C47-16AD-426E-8A27-4621F79CA0C8}" presName="root2" presStyleCnt="0"/>
      <dgm:spPr/>
    </dgm:pt>
    <dgm:pt modelId="{7FC78F77-C26A-46BE-809B-6FFFCEC03FE5}" type="pres">
      <dgm:prSet presAssocID="{A7779C47-16AD-426E-8A27-4621F79CA0C8}" presName="LevelTwoTextNode" presStyleLbl="node3" presStyleIdx="2" presStyleCnt="3">
        <dgm:presLayoutVars>
          <dgm:chPref val="3"/>
        </dgm:presLayoutVars>
      </dgm:prSet>
      <dgm:spPr/>
    </dgm:pt>
    <dgm:pt modelId="{4FE75D18-3406-40EA-8AEA-A61D2623E645}" type="pres">
      <dgm:prSet presAssocID="{A7779C47-16AD-426E-8A27-4621F79CA0C8}" presName="level3hierChild" presStyleCnt="0"/>
      <dgm:spPr/>
    </dgm:pt>
  </dgm:ptLst>
  <dgm:cxnLst>
    <dgm:cxn modelId="{3F708105-75E2-4ADE-BE44-2FA663716C85}" type="presOf" srcId="{6F7978C3-AF84-440D-8EF3-AF3F8940EC98}" destId="{F972DD23-AF3D-457E-91FB-5F549560ED75}" srcOrd="0" destOrd="0" presId="urn:microsoft.com/office/officeart/2005/8/layout/hierarchy2"/>
    <dgm:cxn modelId="{6FE5A61A-FA60-406E-A926-E906B75923D2}" type="presOf" srcId="{0BF07B05-B3DB-401D-9DD0-9C2787643362}" destId="{9C9253AE-F652-4D02-8DFD-C22E91609C36}" srcOrd="1" destOrd="0" presId="urn:microsoft.com/office/officeart/2005/8/layout/hierarchy2"/>
    <dgm:cxn modelId="{63E44D1E-C64B-47C0-832A-3639AB84CC9D}" type="presOf" srcId="{0BF07B05-B3DB-401D-9DD0-9C2787643362}" destId="{31980E91-9CCA-43FA-8242-9DD90FE7E6D1}" srcOrd="0" destOrd="0" presId="urn:microsoft.com/office/officeart/2005/8/layout/hierarchy2"/>
    <dgm:cxn modelId="{CECE432E-1119-41A1-81C7-3CA44554943E}" srcId="{65B6B27B-7E39-4DD3-9CB1-77228F56574C}" destId="{3FE65356-2E29-4992-BDAD-21C8EFD99452}" srcOrd="1" destOrd="0" parTransId="{F4B2F24C-62EA-463B-B4B1-1C2DC1F686CA}" sibTransId="{1B3DB501-0CEE-4609-98FB-47C8965A5A98}"/>
    <dgm:cxn modelId="{34213E2F-5B7C-46B7-83BF-6D5BE2C8E189}" type="presOf" srcId="{3B4A1A49-95BB-44AF-9540-F42BAC6B10CE}" destId="{5F2CC18B-0498-4EE7-88FB-CEB94A29D5C0}" srcOrd="0" destOrd="0" presId="urn:microsoft.com/office/officeart/2005/8/layout/hierarchy2"/>
    <dgm:cxn modelId="{32BDE837-21E6-4C0D-8BB4-386D830D2BC4}" srcId="{CB5531D7-8DAF-46B5-A9E0-3F476B48E816}" destId="{65B6B27B-7E39-4DD3-9CB1-77228F56574C}" srcOrd="0" destOrd="0" parTransId="{59B7A1B3-E725-42A4-A11B-103DC7FFB015}" sibTransId="{06A977EA-82E0-4D3D-8FED-4F23576483D3}"/>
    <dgm:cxn modelId="{59B14039-93DC-435A-A903-CC3CA2023ED8}" type="presOf" srcId="{65B6B27B-7E39-4DD3-9CB1-77228F56574C}" destId="{D4022A4C-B1AA-4A6C-A5DE-897426FE59B1}" srcOrd="0" destOrd="0" presId="urn:microsoft.com/office/officeart/2005/8/layout/hierarchy2"/>
    <dgm:cxn modelId="{A6A37A44-7AC1-4D22-8054-6F898CAFD4A9}" srcId="{65B6B27B-7E39-4DD3-9CB1-77228F56574C}" destId="{205FBD4A-C540-4BA8-B27B-B47FBF45941A}" srcOrd="0" destOrd="0" parTransId="{3B4A1A49-95BB-44AF-9540-F42BAC6B10CE}" sibTransId="{A63B60EF-E001-48EC-BAC9-0AA9E76D4D6A}"/>
    <dgm:cxn modelId="{D4B9874E-5FA7-441B-9B96-567C8556D565}" type="presOf" srcId="{D809D366-405C-401C-8878-8476EA4D216F}" destId="{7323F01A-5C96-4A43-8255-B01970E92CA8}" srcOrd="0" destOrd="0" presId="urn:microsoft.com/office/officeart/2005/8/layout/hierarchy2"/>
    <dgm:cxn modelId="{F817CE4E-F94A-4AE0-9704-157B4423B1D6}" type="presOf" srcId="{3B4A1A49-95BB-44AF-9540-F42BAC6B10CE}" destId="{E3501E15-B833-476D-A77B-2183F6EFD9AE}" srcOrd="1" destOrd="0" presId="urn:microsoft.com/office/officeart/2005/8/layout/hierarchy2"/>
    <dgm:cxn modelId="{67EA7651-9CDA-4C76-A334-E879F0788589}" type="presOf" srcId="{03BA0615-F9B3-4991-B2F2-54C6466AF546}" destId="{B0726C26-0BD7-400B-81C7-75802EFDBBED}" srcOrd="0" destOrd="0" presId="urn:microsoft.com/office/officeart/2005/8/layout/hierarchy2"/>
    <dgm:cxn modelId="{04FC3377-72E1-41BF-AE96-3D1D01FA6307}" type="presOf" srcId="{E321B634-94D5-4C9B-B626-03A29DAC3418}" destId="{6041D58D-8839-4FC3-9F03-B7588352460C}" srcOrd="0" destOrd="0" presId="urn:microsoft.com/office/officeart/2005/8/layout/hierarchy2"/>
    <dgm:cxn modelId="{0884157B-99A9-45AF-86C1-F426C4A9FF55}" type="presOf" srcId="{F4B2F24C-62EA-463B-B4B1-1C2DC1F686CA}" destId="{2239BCBD-E1C4-4331-BE98-9EC649B4440D}" srcOrd="1" destOrd="0" presId="urn:microsoft.com/office/officeart/2005/8/layout/hierarchy2"/>
    <dgm:cxn modelId="{CFB2BD7B-7C66-4FEE-9007-CB7C8275DF3F}" srcId="{205FBD4A-C540-4BA8-B27B-B47FBF45941A}" destId="{6F7978C3-AF84-440D-8EF3-AF3F8940EC98}" srcOrd="1" destOrd="0" parTransId="{E321B634-94D5-4C9B-B626-03A29DAC3418}" sibTransId="{4D60950D-BA52-4290-853F-F94BF2AAD3B6}"/>
    <dgm:cxn modelId="{E2D79498-126B-48FC-99D3-B1A80FB30A59}" srcId="{3FE65356-2E29-4992-BDAD-21C8EFD99452}" destId="{A7779C47-16AD-426E-8A27-4621F79CA0C8}" srcOrd="0" destOrd="0" parTransId="{0BF07B05-B3DB-401D-9DD0-9C2787643362}" sibTransId="{A4A52E0C-315A-4939-99E8-8BA4FBDE7B1C}"/>
    <dgm:cxn modelId="{8715D3AA-3632-4115-B87A-2E90290CAC97}" type="presOf" srcId="{CB5531D7-8DAF-46B5-A9E0-3F476B48E816}" destId="{1450B47E-C02A-43B8-BCF7-D8317E01823E}" srcOrd="0" destOrd="0" presId="urn:microsoft.com/office/officeart/2005/8/layout/hierarchy2"/>
    <dgm:cxn modelId="{ADF067BD-BEDF-4406-BC39-8CDDD516D8CE}" type="presOf" srcId="{F4B2F24C-62EA-463B-B4B1-1C2DC1F686CA}" destId="{EEDFD72F-7909-443C-B162-72E038531AC2}" srcOrd="0" destOrd="0" presId="urn:microsoft.com/office/officeart/2005/8/layout/hierarchy2"/>
    <dgm:cxn modelId="{0877D8D1-9510-4D47-B8A3-9EFCB301CBF7}" type="presOf" srcId="{205FBD4A-C540-4BA8-B27B-B47FBF45941A}" destId="{298B7618-61D1-467D-8808-549B5270B7ED}" srcOrd="0" destOrd="0" presId="urn:microsoft.com/office/officeart/2005/8/layout/hierarchy2"/>
    <dgm:cxn modelId="{F36F7ED2-9C45-41AA-869C-77E92A38501F}" type="presOf" srcId="{A7779C47-16AD-426E-8A27-4621F79CA0C8}" destId="{7FC78F77-C26A-46BE-809B-6FFFCEC03FE5}" srcOrd="0" destOrd="0" presId="urn:microsoft.com/office/officeart/2005/8/layout/hierarchy2"/>
    <dgm:cxn modelId="{49F953E7-7EF8-43F4-8B11-771FA83B9899}" type="presOf" srcId="{E321B634-94D5-4C9B-B626-03A29DAC3418}" destId="{1B277A6C-020E-4F97-9C6F-BB113CCC6F39}" srcOrd="1" destOrd="0" presId="urn:microsoft.com/office/officeart/2005/8/layout/hierarchy2"/>
    <dgm:cxn modelId="{B5178CEA-CBE8-4A32-A5E2-2B62C79C4AA6}" srcId="{205FBD4A-C540-4BA8-B27B-B47FBF45941A}" destId="{D809D366-405C-401C-8878-8476EA4D216F}" srcOrd="0" destOrd="0" parTransId="{03BA0615-F9B3-4991-B2F2-54C6466AF546}" sibTransId="{0E8D5F4F-DCF5-448D-816A-210A44CE33EF}"/>
    <dgm:cxn modelId="{D22A5FEE-D85B-471B-ADB1-98D99342C641}" type="presOf" srcId="{03BA0615-F9B3-4991-B2F2-54C6466AF546}" destId="{1E688203-8CEB-4C58-A002-3E2727609979}" srcOrd="1" destOrd="0" presId="urn:microsoft.com/office/officeart/2005/8/layout/hierarchy2"/>
    <dgm:cxn modelId="{2CEB06F3-E48C-46A0-BA9B-3C99F6AFD8CA}" type="presOf" srcId="{3FE65356-2E29-4992-BDAD-21C8EFD99452}" destId="{AB8142CE-8F23-45E6-B88D-92AD992806E6}" srcOrd="0" destOrd="0" presId="urn:microsoft.com/office/officeart/2005/8/layout/hierarchy2"/>
    <dgm:cxn modelId="{834A8D95-AB67-4356-AE44-3D78C517DD84}" type="presParOf" srcId="{1450B47E-C02A-43B8-BCF7-D8317E01823E}" destId="{ECC004B3-E497-4733-B2D4-C9DCAF32BD9C}" srcOrd="0" destOrd="0" presId="urn:microsoft.com/office/officeart/2005/8/layout/hierarchy2"/>
    <dgm:cxn modelId="{B1D3F5B6-EBB6-4F2F-AD84-6386C90102EA}" type="presParOf" srcId="{ECC004B3-E497-4733-B2D4-C9DCAF32BD9C}" destId="{D4022A4C-B1AA-4A6C-A5DE-897426FE59B1}" srcOrd="0" destOrd="0" presId="urn:microsoft.com/office/officeart/2005/8/layout/hierarchy2"/>
    <dgm:cxn modelId="{CDCD7707-CB1C-476B-A27D-EF048328CD0C}" type="presParOf" srcId="{ECC004B3-E497-4733-B2D4-C9DCAF32BD9C}" destId="{40F14D5B-9F73-495D-9DF7-ED25ADBC7689}" srcOrd="1" destOrd="0" presId="urn:microsoft.com/office/officeart/2005/8/layout/hierarchy2"/>
    <dgm:cxn modelId="{70D37026-3BA4-462E-804B-F2BBA53CCBE2}" type="presParOf" srcId="{40F14D5B-9F73-495D-9DF7-ED25ADBC7689}" destId="{5F2CC18B-0498-4EE7-88FB-CEB94A29D5C0}" srcOrd="0" destOrd="0" presId="urn:microsoft.com/office/officeart/2005/8/layout/hierarchy2"/>
    <dgm:cxn modelId="{6E89A608-108C-4015-BA96-6CF48DB68A48}" type="presParOf" srcId="{5F2CC18B-0498-4EE7-88FB-CEB94A29D5C0}" destId="{E3501E15-B833-476D-A77B-2183F6EFD9AE}" srcOrd="0" destOrd="0" presId="urn:microsoft.com/office/officeart/2005/8/layout/hierarchy2"/>
    <dgm:cxn modelId="{47B59C58-C1AD-4D37-A4D4-7EFF53224B97}" type="presParOf" srcId="{40F14D5B-9F73-495D-9DF7-ED25ADBC7689}" destId="{1AB88C6F-E029-4D04-AD01-5C1F4AC1086A}" srcOrd="1" destOrd="0" presId="urn:microsoft.com/office/officeart/2005/8/layout/hierarchy2"/>
    <dgm:cxn modelId="{42995D2F-20AF-4ED3-8544-A812D05C7F6D}" type="presParOf" srcId="{1AB88C6F-E029-4D04-AD01-5C1F4AC1086A}" destId="{298B7618-61D1-467D-8808-549B5270B7ED}" srcOrd="0" destOrd="0" presId="urn:microsoft.com/office/officeart/2005/8/layout/hierarchy2"/>
    <dgm:cxn modelId="{9D29DDB0-628A-4100-9B52-261600AE5322}" type="presParOf" srcId="{1AB88C6F-E029-4D04-AD01-5C1F4AC1086A}" destId="{0640CE94-2D60-481B-A722-A0717F43B796}" srcOrd="1" destOrd="0" presId="urn:microsoft.com/office/officeart/2005/8/layout/hierarchy2"/>
    <dgm:cxn modelId="{DEA9B581-0991-47A8-8344-4A657B1898CD}" type="presParOf" srcId="{0640CE94-2D60-481B-A722-A0717F43B796}" destId="{B0726C26-0BD7-400B-81C7-75802EFDBBED}" srcOrd="0" destOrd="0" presId="urn:microsoft.com/office/officeart/2005/8/layout/hierarchy2"/>
    <dgm:cxn modelId="{CB0BE915-9915-4936-8712-9FB8A324AFEA}" type="presParOf" srcId="{B0726C26-0BD7-400B-81C7-75802EFDBBED}" destId="{1E688203-8CEB-4C58-A002-3E2727609979}" srcOrd="0" destOrd="0" presId="urn:microsoft.com/office/officeart/2005/8/layout/hierarchy2"/>
    <dgm:cxn modelId="{0286E349-27EE-4B65-B30F-0B3988702D7B}" type="presParOf" srcId="{0640CE94-2D60-481B-A722-A0717F43B796}" destId="{63DA19F7-D329-4317-8AEF-F6277043ADF6}" srcOrd="1" destOrd="0" presId="urn:microsoft.com/office/officeart/2005/8/layout/hierarchy2"/>
    <dgm:cxn modelId="{BB1C3244-19CC-4685-ADDB-26B15B8B8184}" type="presParOf" srcId="{63DA19F7-D329-4317-8AEF-F6277043ADF6}" destId="{7323F01A-5C96-4A43-8255-B01970E92CA8}" srcOrd="0" destOrd="0" presId="urn:microsoft.com/office/officeart/2005/8/layout/hierarchy2"/>
    <dgm:cxn modelId="{46FC6B3B-FE79-4FA1-A7E2-032EC7756725}" type="presParOf" srcId="{63DA19F7-D329-4317-8AEF-F6277043ADF6}" destId="{366BF4F0-FB9F-43FE-AEAC-92BF29E501CF}" srcOrd="1" destOrd="0" presId="urn:microsoft.com/office/officeart/2005/8/layout/hierarchy2"/>
    <dgm:cxn modelId="{64EDD7F7-D197-443F-81F5-AACF19D001EA}" type="presParOf" srcId="{0640CE94-2D60-481B-A722-A0717F43B796}" destId="{6041D58D-8839-4FC3-9F03-B7588352460C}" srcOrd="2" destOrd="0" presId="urn:microsoft.com/office/officeart/2005/8/layout/hierarchy2"/>
    <dgm:cxn modelId="{34D88FE6-230F-401E-A5E7-3C28A0412816}" type="presParOf" srcId="{6041D58D-8839-4FC3-9F03-B7588352460C}" destId="{1B277A6C-020E-4F97-9C6F-BB113CCC6F39}" srcOrd="0" destOrd="0" presId="urn:microsoft.com/office/officeart/2005/8/layout/hierarchy2"/>
    <dgm:cxn modelId="{A8D56824-864C-4E68-A6A2-CB98107ACF95}" type="presParOf" srcId="{0640CE94-2D60-481B-A722-A0717F43B796}" destId="{F239EC1C-3A0B-4EA1-9C7B-4650EFAEF52B}" srcOrd="3" destOrd="0" presId="urn:microsoft.com/office/officeart/2005/8/layout/hierarchy2"/>
    <dgm:cxn modelId="{B460BF0D-016A-4498-A49B-52A960883C43}" type="presParOf" srcId="{F239EC1C-3A0B-4EA1-9C7B-4650EFAEF52B}" destId="{F972DD23-AF3D-457E-91FB-5F549560ED75}" srcOrd="0" destOrd="0" presId="urn:microsoft.com/office/officeart/2005/8/layout/hierarchy2"/>
    <dgm:cxn modelId="{A70B829D-1CD7-4255-8973-75328DA58392}" type="presParOf" srcId="{F239EC1C-3A0B-4EA1-9C7B-4650EFAEF52B}" destId="{0573E34C-B570-4946-8682-5B3FE09256C6}" srcOrd="1" destOrd="0" presId="urn:microsoft.com/office/officeart/2005/8/layout/hierarchy2"/>
    <dgm:cxn modelId="{D9D2E7D4-9B85-447C-AA45-F6B11261BC6D}" type="presParOf" srcId="{40F14D5B-9F73-495D-9DF7-ED25ADBC7689}" destId="{EEDFD72F-7909-443C-B162-72E038531AC2}" srcOrd="2" destOrd="0" presId="urn:microsoft.com/office/officeart/2005/8/layout/hierarchy2"/>
    <dgm:cxn modelId="{E1B14A9D-153F-4AFD-8D87-CAB6C3825248}" type="presParOf" srcId="{EEDFD72F-7909-443C-B162-72E038531AC2}" destId="{2239BCBD-E1C4-4331-BE98-9EC649B4440D}" srcOrd="0" destOrd="0" presId="urn:microsoft.com/office/officeart/2005/8/layout/hierarchy2"/>
    <dgm:cxn modelId="{6951CB03-6B23-43BA-BF76-608F7BA10E0E}" type="presParOf" srcId="{40F14D5B-9F73-495D-9DF7-ED25ADBC7689}" destId="{69419D35-0190-4F01-8E11-0252D62FA46F}" srcOrd="3" destOrd="0" presId="urn:microsoft.com/office/officeart/2005/8/layout/hierarchy2"/>
    <dgm:cxn modelId="{FC28F5FE-843A-4E9E-BB50-A1ECC898453A}" type="presParOf" srcId="{69419D35-0190-4F01-8E11-0252D62FA46F}" destId="{AB8142CE-8F23-45E6-B88D-92AD992806E6}" srcOrd="0" destOrd="0" presId="urn:microsoft.com/office/officeart/2005/8/layout/hierarchy2"/>
    <dgm:cxn modelId="{252235AA-5490-44FC-8C45-AEA8165EED88}" type="presParOf" srcId="{69419D35-0190-4F01-8E11-0252D62FA46F}" destId="{D20A7CD4-A5D6-449B-B942-AED5BE93F0FA}" srcOrd="1" destOrd="0" presId="urn:microsoft.com/office/officeart/2005/8/layout/hierarchy2"/>
    <dgm:cxn modelId="{8180C88B-1448-415E-A0B5-D9B725E94362}" type="presParOf" srcId="{D20A7CD4-A5D6-449B-B942-AED5BE93F0FA}" destId="{31980E91-9CCA-43FA-8242-9DD90FE7E6D1}" srcOrd="0" destOrd="0" presId="urn:microsoft.com/office/officeart/2005/8/layout/hierarchy2"/>
    <dgm:cxn modelId="{0580D4A6-C25A-4272-A45F-50E90D6ACF95}" type="presParOf" srcId="{31980E91-9CCA-43FA-8242-9DD90FE7E6D1}" destId="{9C9253AE-F652-4D02-8DFD-C22E91609C36}" srcOrd="0" destOrd="0" presId="urn:microsoft.com/office/officeart/2005/8/layout/hierarchy2"/>
    <dgm:cxn modelId="{FCBCBC59-F401-4ABD-A47A-1DB11EA10F74}" type="presParOf" srcId="{D20A7CD4-A5D6-449B-B942-AED5BE93F0FA}" destId="{1A9D9319-71B8-43C9-B46E-0D6032BCC6E6}" srcOrd="1" destOrd="0" presId="urn:microsoft.com/office/officeart/2005/8/layout/hierarchy2"/>
    <dgm:cxn modelId="{2BA79D8C-2E0C-4390-A7F7-3F9ED36A00DF}" type="presParOf" srcId="{1A9D9319-71B8-43C9-B46E-0D6032BCC6E6}" destId="{7FC78F77-C26A-46BE-809B-6FFFCEC03FE5}" srcOrd="0" destOrd="0" presId="urn:microsoft.com/office/officeart/2005/8/layout/hierarchy2"/>
    <dgm:cxn modelId="{C519301C-D493-4F2F-9AB8-19AB46C8EA3B}" type="presParOf" srcId="{1A9D9319-71B8-43C9-B46E-0D6032BCC6E6}" destId="{4FE75D18-3406-40EA-8AEA-A61D2623E6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A55FD-FA9F-49DC-BD5D-BEF1200A60EF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40A5C9-0D25-4E85-9519-CD2C701EA7CD}">
      <dgm:prSet/>
      <dgm:spPr/>
      <dgm:t>
        <a:bodyPr/>
        <a:lstStyle/>
        <a:p>
          <a:r>
            <a:rPr lang="en-US" dirty="0">
              <a:latin typeface="Raleway" panose="020B0604020202020204" pitchFamily="2" charset="0"/>
            </a:rPr>
            <a:t>6 meses </a:t>
          </a:r>
        </a:p>
      </dgm:t>
    </dgm:pt>
    <dgm:pt modelId="{EDB4867B-2B86-4011-8B0D-0E4BC8B1111E}" type="parTrans" cxnId="{09AE819E-6069-40E5-83A8-6E30773575C4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D724C3BC-A6FE-4B25-A1D1-7BD090327C85}" type="sibTrans" cxnId="{09AE819E-6069-40E5-83A8-6E30773575C4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E181E380-B895-4CCB-B0AB-F7C553166324}">
      <dgm:prSet/>
      <dgm:spPr/>
      <dgm:t>
        <a:bodyPr/>
        <a:lstStyle/>
        <a:p>
          <a:r>
            <a:rPr lang="en-US" dirty="0">
              <a:latin typeface="Raleway" panose="020B0604020202020204" pitchFamily="2" charset="0"/>
            </a:rPr>
            <a:t>17 </a:t>
          </a:r>
          <a:r>
            <a:rPr lang="en-US" dirty="0" err="1">
              <a:latin typeface="Raleway" panose="020B0604020202020204" pitchFamily="2" charset="0"/>
            </a:rPr>
            <a:t>ponencias</a:t>
          </a:r>
          <a:r>
            <a:rPr lang="en-US" dirty="0">
              <a:latin typeface="Raleway" panose="020B0604020202020204" pitchFamily="2" charset="0"/>
            </a:rPr>
            <a:t> (</a:t>
          </a:r>
          <a:r>
            <a:rPr lang="en-US" dirty="0" err="1">
              <a:latin typeface="Raleway" panose="020B0604020202020204" pitchFamily="2" charset="0"/>
            </a:rPr>
            <a:t>textos</a:t>
          </a:r>
          <a:r>
            <a:rPr lang="en-US" dirty="0">
              <a:latin typeface="Raleway" panose="020B0604020202020204" pitchFamily="2" charset="0"/>
            </a:rPr>
            <a:t> y </a:t>
          </a:r>
          <a:r>
            <a:rPr lang="en-US" dirty="0" err="1">
              <a:latin typeface="Raleway" panose="020B0604020202020204" pitchFamily="2" charset="0"/>
            </a:rPr>
            <a:t>transcripciones</a:t>
          </a:r>
          <a:r>
            <a:rPr lang="en-US" dirty="0">
              <a:latin typeface="Raleway" panose="020B0604020202020204" pitchFamily="2" charset="0"/>
            </a:rPr>
            <a:t> de </a:t>
          </a:r>
          <a:r>
            <a:rPr lang="en-US" dirty="0" err="1">
              <a:latin typeface="Raleway" panose="020B0604020202020204" pitchFamily="2" charset="0"/>
            </a:rPr>
            <a:t>conferencias</a:t>
          </a:r>
          <a:r>
            <a:rPr lang="en-US" dirty="0">
              <a:latin typeface="Raleway" panose="020B0604020202020204" pitchFamily="2" charset="0"/>
            </a:rPr>
            <a:t>)</a:t>
          </a:r>
        </a:p>
      </dgm:t>
    </dgm:pt>
    <dgm:pt modelId="{C0600D78-4717-4E09-A7DE-882ACDC12D76}" type="parTrans" cxnId="{93F79784-320A-4608-92A4-048AE8E9F981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06288CB1-E54C-48C6-81E5-8600AC336B1F}" type="sibTrans" cxnId="{93F79784-320A-4608-92A4-048AE8E9F981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4C6A438D-17E6-4179-AA64-6F8D940C17D9}">
      <dgm:prSet/>
      <dgm:spPr/>
      <dgm:t>
        <a:bodyPr/>
        <a:lstStyle/>
        <a:p>
          <a:r>
            <a:rPr lang="en-US" dirty="0" err="1">
              <a:latin typeface="Raleway" panose="020B0604020202020204" pitchFamily="2" charset="0"/>
            </a:rPr>
            <a:t>Documento</a:t>
          </a:r>
          <a:r>
            <a:rPr lang="en-US" dirty="0">
              <a:latin typeface="Raleway" panose="020B0604020202020204" pitchFamily="2" charset="0"/>
            </a:rPr>
            <a:t> </a:t>
          </a:r>
          <a:r>
            <a:rPr lang="en-US" dirty="0" err="1">
              <a:latin typeface="Raleway" panose="020B0604020202020204" pitchFamily="2" charset="0"/>
            </a:rPr>
            <a:t>multidisciplinario</a:t>
          </a:r>
          <a:r>
            <a:rPr lang="en-US" dirty="0">
              <a:latin typeface="Raleway" panose="020B0604020202020204" pitchFamily="2" charset="0"/>
            </a:rPr>
            <a:t> y </a:t>
          </a:r>
          <a:r>
            <a:rPr lang="en-US" dirty="0" err="1">
              <a:latin typeface="Raleway" panose="020B0604020202020204" pitchFamily="2" charset="0"/>
            </a:rPr>
            <a:t>diferentes</a:t>
          </a:r>
          <a:r>
            <a:rPr lang="en-US" dirty="0">
              <a:latin typeface="Raleway" panose="020B0604020202020204" pitchFamily="2" charset="0"/>
            </a:rPr>
            <a:t> </a:t>
          </a:r>
          <a:r>
            <a:rPr lang="en-US" dirty="0" err="1">
              <a:latin typeface="Raleway" panose="020B0604020202020204" pitchFamily="2" charset="0"/>
            </a:rPr>
            <a:t>enfoques</a:t>
          </a:r>
          <a:endParaRPr lang="en-US" dirty="0">
            <a:latin typeface="Raleway" panose="020B0604020202020204" pitchFamily="2" charset="0"/>
          </a:endParaRPr>
        </a:p>
      </dgm:t>
    </dgm:pt>
    <dgm:pt modelId="{8007AB57-2E5E-4624-8ADF-5E517B91FBEE}" type="parTrans" cxnId="{8ABE5A86-A156-464D-9D32-9B9745853B0E}">
      <dgm:prSet/>
      <dgm:spPr/>
      <dgm:t>
        <a:bodyPr/>
        <a:lstStyle/>
        <a:p>
          <a:endParaRPr lang="en-US" sz="1200">
            <a:latin typeface="Raleway" panose="020B0604020202020204" pitchFamily="2" charset="0"/>
          </a:endParaRPr>
        </a:p>
      </dgm:t>
    </dgm:pt>
    <dgm:pt modelId="{49C3BE60-0C76-43CE-9BF7-DA2B3D004C20}" type="sibTrans" cxnId="{8ABE5A86-A156-464D-9D32-9B9745853B0E}">
      <dgm:prSet/>
      <dgm:spPr/>
      <dgm:t>
        <a:bodyPr/>
        <a:lstStyle/>
        <a:p>
          <a:endParaRPr lang="en-US">
            <a:latin typeface="Raleway" panose="020B0604020202020204" pitchFamily="2" charset="0"/>
          </a:endParaRPr>
        </a:p>
      </dgm:t>
    </dgm:pt>
    <dgm:pt modelId="{7CAE90BA-EFC3-4174-AE18-D03FE9632439}" type="pres">
      <dgm:prSet presAssocID="{DA4A55FD-FA9F-49DC-BD5D-BEF1200A60EF}" presName="Name0" presStyleCnt="0">
        <dgm:presLayoutVars>
          <dgm:dir/>
          <dgm:animLvl val="lvl"/>
          <dgm:resizeHandles val="exact"/>
        </dgm:presLayoutVars>
      </dgm:prSet>
      <dgm:spPr/>
    </dgm:pt>
    <dgm:pt modelId="{92395BB5-7288-4CD1-9E44-87B1B1A30CFC}" type="pres">
      <dgm:prSet presAssocID="{4C6A438D-17E6-4179-AA64-6F8D940C17D9}" presName="boxAndChildren" presStyleCnt="0"/>
      <dgm:spPr/>
    </dgm:pt>
    <dgm:pt modelId="{B2C6F39B-B3FD-481A-BB9B-C19A904749B1}" type="pres">
      <dgm:prSet presAssocID="{4C6A438D-17E6-4179-AA64-6F8D940C17D9}" presName="parentTextBox" presStyleLbl="node1" presStyleIdx="0" presStyleCnt="3"/>
      <dgm:spPr/>
    </dgm:pt>
    <dgm:pt modelId="{333F7789-BD0D-4E0F-BAB6-339411A8493E}" type="pres">
      <dgm:prSet presAssocID="{06288CB1-E54C-48C6-81E5-8600AC336B1F}" presName="sp" presStyleCnt="0"/>
      <dgm:spPr/>
    </dgm:pt>
    <dgm:pt modelId="{97AF1040-184C-4B5D-BA63-EDF06F1FA0A1}" type="pres">
      <dgm:prSet presAssocID="{E181E380-B895-4CCB-B0AB-F7C553166324}" presName="arrowAndChildren" presStyleCnt="0"/>
      <dgm:spPr/>
    </dgm:pt>
    <dgm:pt modelId="{5807D0F9-A601-4C9F-A1B6-76E8EA7E3338}" type="pres">
      <dgm:prSet presAssocID="{E181E380-B895-4CCB-B0AB-F7C553166324}" presName="parentTextArrow" presStyleLbl="node1" presStyleIdx="1" presStyleCnt="3"/>
      <dgm:spPr/>
    </dgm:pt>
    <dgm:pt modelId="{39AD17FA-7B05-45DF-8A83-BE3DA9C34130}" type="pres">
      <dgm:prSet presAssocID="{D724C3BC-A6FE-4B25-A1D1-7BD090327C85}" presName="sp" presStyleCnt="0"/>
      <dgm:spPr/>
    </dgm:pt>
    <dgm:pt modelId="{18D41F5E-6669-4579-AB9A-931EC59BFC2E}" type="pres">
      <dgm:prSet presAssocID="{1240A5C9-0D25-4E85-9519-CD2C701EA7CD}" presName="arrowAndChildren" presStyleCnt="0"/>
      <dgm:spPr/>
    </dgm:pt>
    <dgm:pt modelId="{51713BAE-3D33-4D39-82A5-9654B9FA7069}" type="pres">
      <dgm:prSet presAssocID="{1240A5C9-0D25-4E85-9519-CD2C701EA7CD}" presName="parentTextArrow" presStyleLbl="node1" presStyleIdx="2" presStyleCnt="3"/>
      <dgm:spPr/>
    </dgm:pt>
  </dgm:ptLst>
  <dgm:cxnLst>
    <dgm:cxn modelId="{6AD40A0B-7550-44F2-BC28-6AAD481BEF4E}" type="presOf" srcId="{1240A5C9-0D25-4E85-9519-CD2C701EA7CD}" destId="{51713BAE-3D33-4D39-82A5-9654B9FA7069}" srcOrd="0" destOrd="0" presId="urn:microsoft.com/office/officeart/2005/8/layout/process4"/>
    <dgm:cxn modelId="{ACD29B33-5233-45F7-A343-AE7F44155C04}" type="presOf" srcId="{4C6A438D-17E6-4179-AA64-6F8D940C17D9}" destId="{B2C6F39B-B3FD-481A-BB9B-C19A904749B1}" srcOrd="0" destOrd="0" presId="urn:microsoft.com/office/officeart/2005/8/layout/process4"/>
    <dgm:cxn modelId="{93F79784-320A-4608-92A4-048AE8E9F981}" srcId="{DA4A55FD-FA9F-49DC-BD5D-BEF1200A60EF}" destId="{E181E380-B895-4CCB-B0AB-F7C553166324}" srcOrd="1" destOrd="0" parTransId="{C0600D78-4717-4E09-A7DE-882ACDC12D76}" sibTransId="{06288CB1-E54C-48C6-81E5-8600AC336B1F}"/>
    <dgm:cxn modelId="{8ABE5A86-A156-464D-9D32-9B9745853B0E}" srcId="{DA4A55FD-FA9F-49DC-BD5D-BEF1200A60EF}" destId="{4C6A438D-17E6-4179-AA64-6F8D940C17D9}" srcOrd="2" destOrd="0" parTransId="{8007AB57-2E5E-4624-8ADF-5E517B91FBEE}" sibTransId="{49C3BE60-0C76-43CE-9BF7-DA2B3D004C20}"/>
    <dgm:cxn modelId="{E7A5FB8A-8F39-48B5-8A36-70B792B793FC}" type="presOf" srcId="{E181E380-B895-4CCB-B0AB-F7C553166324}" destId="{5807D0F9-A601-4C9F-A1B6-76E8EA7E3338}" srcOrd="0" destOrd="0" presId="urn:microsoft.com/office/officeart/2005/8/layout/process4"/>
    <dgm:cxn modelId="{09AE819E-6069-40E5-83A8-6E30773575C4}" srcId="{DA4A55FD-FA9F-49DC-BD5D-BEF1200A60EF}" destId="{1240A5C9-0D25-4E85-9519-CD2C701EA7CD}" srcOrd="0" destOrd="0" parTransId="{EDB4867B-2B86-4011-8B0D-0E4BC8B1111E}" sibTransId="{D724C3BC-A6FE-4B25-A1D1-7BD090327C85}"/>
    <dgm:cxn modelId="{826326C1-2D38-44F5-84A4-E3A2542FF6C2}" type="presOf" srcId="{DA4A55FD-FA9F-49DC-BD5D-BEF1200A60EF}" destId="{7CAE90BA-EFC3-4174-AE18-D03FE9632439}" srcOrd="0" destOrd="0" presId="urn:microsoft.com/office/officeart/2005/8/layout/process4"/>
    <dgm:cxn modelId="{CF0B550C-C32C-4EB3-BA01-6500D0D44BBB}" type="presParOf" srcId="{7CAE90BA-EFC3-4174-AE18-D03FE9632439}" destId="{92395BB5-7288-4CD1-9E44-87B1B1A30CFC}" srcOrd="0" destOrd="0" presId="urn:microsoft.com/office/officeart/2005/8/layout/process4"/>
    <dgm:cxn modelId="{B0D3B05D-4975-4568-9EC4-7A3A43E59C15}" type="presParOf" srcId="{92395BB5-7288-4CD1-9E44-87B1B1A30CFC}" destId="{B2C6F39B-B3FD-481A-BB9B-C19A904749B1}" srcOrd="0" destOrd="0" presId="urn:microsoft.com/office/officeart/2005/8/layout/process4"/>
    <dgm:cxn modelId="{6D98ADD4-81D9-4E51-94D0-1EF9D2EAA4BC}" type="presParOf" srcId="{7CAE90BA-EFC3-4174-AE18-D03FE9632439}" destId="{333F7789-BD0D-4E0F-BAB6-339411A8493E}" srcOrd="1" destOrd="0" presId="urn:microsoft.com/office/officeart/2005/8/layout/process4"/>
    <dgm:cxn modelId="{75467EBB-2E36-43B4-A0B2-393396E92C8E}" type="presParOf" srcId="{7CAE90BA-EFC3-4174-AE18-D03FE9632439}" destId="{97AF1040-184C-4B5D-BA63-EDF06F1FA0A1}" srcOrd="2" destOrd="0" presId="urn:microsoft.com/office/officeart/2005/8/layout/process4"/>
    <dgm:cxn modelId="{B52CAC2D-5829-4925-B5CF-F0FFF76497CA}" type="presParOf" srcId="{97AF1040-184C-4B5D-BA63-EDF06F1FA0A1}" destId="{5807D0F9-A601-4C9F-A1B6-76E8EA7E3338}" srcOrd="0" destOrd="0" presId="urn:microsoft.com/office/officeart/2005/8/layout/process4"/>
    <dgm:cxn modelId="{0825A581-F940-48AF-98D4-A1AEF865716F}" type="presParOf" srcId="{7CAE90BA-EFC3-4174-AE18-D03FE9632439}" destId="{39AD17FA-7B05-45DF-8A83-BE3DA9C34130}" srcOrd="3" destOrd="0" presId="urn:microsoft.com/office/officeart/2005/8/layout/process4"/>
    <dgm:cxn modelId="{B3C0A01E-50C0-4252-9711-50EE3551653F}" type="presParOf" srcId="{7CAE90BA-EFC3-4174-AE18-D03FE9632439}" destId="{18D41F5E-6669-4579-AB9A-931EC59BFC2E}" srcOrd="4" destOrd="0" presId="urn:microsoft.com/office/officeart/2005/8/layout/process4"/>
    <dgm:cxn modelId="{03DE7108-C5F3-4A6E-B029-38610F475AD3}" type="presParOf" srcId="{18D41F5E-6669-4579-AB9A-931EC59BFC2E}" destId="{51713BAE-3D33-4D39-82A5-9654B9FA70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95C72-6D2A-49BC-94BC-F6388A95AB3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24F1864-9CBE-4F18-81F1-E5FEBED61B21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Incremento en la generación de RAEE</a:t>
          </a:r>
        </a:p>
      </dgm:t>
    </dgm:pt>
    <dgm:pt modelId="{B0DFC8CE-22BD-4A56-A56F-949914E2E6DA}" type="parTrans" cxnId="{97965683-F752-4A12-ADC6-DC4E2093EB11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DFCDA460-2EC6-4DEB-9029-1983CE499280}" type="sibTrans" cxnId="{97965683-F752-4A12-ADC6-DC4E2093EB11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673D6786-2BA6-4654-9860-0610C5ECF113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Tratamiento inadecuado que causa riesgos</a:t>
          </a:r>
        </a:p>
      </dgm:t>
    </dgm:pt>
    <dgm:pt modelId="{93EA46ED-4585-4E4F-A5D4-0CFA59F5FA50}" type="parTrans" cxnId="{760FFE24-4821-43DC-95CD-2BCDE207F591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8B0F5AB1-4CF7-4D82-9387-7FFE72431FE3}" type="sibTrans" cxnId="{760FFE24-4821-43DC-95CD-2BCDE207F591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D4015759-E8C4-407C-AB9F-FF24C5C2B9AC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Modelo productivo extractivista</a:t>
          </a:r>
        </a:p>
      </dgm:t>
    </dgm:pt>
    <dgm:pt modelId="{93DD2E86-7FD7-482A-9DC6-1C69E1CCDFD8}" type="parTrans" cxnId="{9B482B49-1A8C-47F8-81A7-065445F6DEEA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97C21078-AF5C-4126-A0B9-9D7420199863}" type="sibTrans" cxnId="{9B482B49-1A8C-47F8-81A7-065445F6DEEA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30CA9117-57D5-4E8A-8B22-3980AF816EBD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Problema público</a:t>
          </a:r>
        </a:p>
      </dgm:t>
    </dgm:pt>
    <dgm:pt modelId="{54A603FA-B5FC-4DBB-838C-16C05DFC7D48}" type="parTrans" cxnId="{E1A82BA6-1351-4123-99B8-26CCF7E9EC44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1AFA8A3B-452D-45B9-B3D9-0D212A4F5B61}" type="sibTrans" cxnId="{E1A82BA6-1351-4123-99B8-26CCF7E9EC44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6A456AA8-2170-4B1B-8B32-37CB9F01E83E}" type="pres">
      <dgm:prSet presAssocID="{7BB95C72-6D2A-49BC-94BC-F6388A95AB39}" presName="matrix" presStyleCnt="0">
        <dgm:presLayoutVars>
          <dgm:chMax val="1"/>
          <dgm:dir/>
          <dgm:resizeHandles val="exact"/>
        </dgm:presLayoutVars>
      </dgm:prSet>
      <dgm:spPr/>
    </dgm:pt>
    <dgm:pt modelId="{FA31FD63-8524-4DA2-89F4-B6EFE445D6D5}" type="pres">
      <dgm:prSet presAssocID="{7BB95C72-6D2A-49BC-94BC-F6388A95AB39}" presName="axisShape" presStyleLbl="bgShp" presStyleIdx="0" presStyleCnt="1"/>
      <dgm:spPr/>
    </dgm:pt>
    <dgm:pt modelId="{A7593E32-0C9F-4EB9-BE29-1EF7256F616B}" type="pres">
      <dgm:prSet presAssocID="{7BB95C72-6D2A-49BC-94BC-F6388A95AB3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F15F54-843D-4B74-86F4-0979BF6C5342}" type="pres">
      <dgm:prSet presAssocID="{7BB95C72-6D2A-49BC-94BC-F6388A95AB39}" presName="rect2" presStyleLbl="node1" presStyleIdx="1" presStyleCnt="4" custLinFactX="-22005" custLinFactY="14800" custLinFactNeighborX="-100000" custLinFactNeighborY="100000">
        <dgm:presLayoutVars>
          <dgm:chMax val="0"/>
          <dgm:chPref val="0"/>
          <dgm:bulletEnabled val="1"/>
        </dgm:presLayoutVars>
      </dgm:prSet>
      <dgm:spPr/>
    </dgm:pt>
    <dgm:pt modelId="{E7C3510B-10B4-46A1-A1B1-33EEB4351217}" type="pres">
      <dgm:prSet presAssocID="{7BB95C72-6D2A-49BC-94BC-F6388A95AB39}" presName="rect3" presStyleLbl="node1" presStyleIdx="2" presStyleCnt="4" custLinFactX="19089" custLinFactY="-19755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D5A71012-87D2-441B-8C03-F3A43253FA9F}" type="pres">
      <dgm:prSet presAssocID="{7BB95C72-6D2A-49BC-94BC-F6388A95AB3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445524-E28E-4D54-BD5C-6575B58D3B69}" type="presOf" srcId="{30CA9117-57D5-4E8A-8B22-3980AF816EBD}" destId="{D5A71012-87D2-441B-8C03-F3A43253FA9F}" srcOrd="0" destOrd="0" presId="urn:microsoft.com/office/officeart/2005/8/layout/matrix2"/>
    <dgm:cxn modelId="{760FFE24-4821-43DC-95CD-2BCDE207F591}" srcId="{7BB95C72-6D2A-49BC-94BC-F6388A95AB39}" destId="{673D6786-2BA6-4654-9860-0610C5ECF113}" srcOrd="1" destOrd="0" parTransId="{93EA46ED-4585-4E4F-A5D4-0CFA59F5FA50}" sibTransId="{8B0F5AB1-4CF7-4D82-9387-7FFE72431FE3}"/>
    <dgm:cxn modelId="{0980A82C-D572-484D-8E2B-203E53AB17DD}" type="presOf" srcId="{D4015759-E8C4-407C-AB9F-FF24C5C2B9AC}" destId="{E7C3510B-10B4-46A1-A1B1-33EEB4351217}" srcOrd="0" destOrd="0" presId="urn:microsoft.com/office/officeart/2005/8/layout/matrix2"/>
    <dgm:cxn modelId="{E4B1D243-E658-43DC-BDD9-3933BE2410F3}" type="presOf" srcId="{673D6786-2BA6-4654-9860-0610C5ECF113}" destId="{53F15F54-843D-4B74-86F4-0979BF6C5342}" srcOrd="0" destOrd="0" presId="urn:microsoft.com/office/officeart/2005/8/layout/matrix2"/>
    <dgm:cxn modelId="{9B482B49-1A8C-47F8-81A7-065445F6DEEA}" srcId="{7BB95C72-6D2A-49BC-94BC-F6388A95AB39}" destId="{D4015759-E8C4-407C-AB9F-FF24C5C2B9AC}" srcOrd="2" destOrd="0" parTransId="{93DD2E86-7FD7-482A-9DC6-1C69E1CCDFD8}" sibTransId="{97C21078-AF5C-4126-A0B9-9D7420199863}"/>
    <dgm:cxn modelId="{97965683-F752-4A12-ADC6-DC4E2093EB11}" srcId="{7BB95C72-6D2A-49BC-94BC-F6388A95AB39}" destId="{E24F1864-9CBE-4F18-81F1-E5FEBED61B21}" srcOrd="0" destOrd="0" parTransId="{B0DFC8CE-22BD-4A56-A56F-949914E2E6DA}" sibTransId="{DFCDA460-2EC6-4DEB-9029-1983CE499280}"/>
    <dgm:cxn modelId="{B0362C91-CDB6-4AEC-BD08-09FF91136BF4}" type="presOf" srcId="{7BB95C72-6D2A-49BC-94BC-F6388A95AB39}" destId="{6A456AA8-2170-4B1B-8B32-37CB9F01E83E}" srcOrd="0" destOrd="0" presId="urn:microsoft.com/office/officeart/2005/8/layout/matrix2"/>
    <dgm:cxn modelId="{E1A82BA6-1351-4123-99B8-26CCF7E9EC44}" srcId="{7BB95C72-6D2A-49BC-94BC-F6388A95AB39}" destId="{30CA9117-57D5-4E8A-8B22-3980AF816EBD}" srcOrd="3" destOrd="0" parTransId="{54A603FA-B5FC-4DBB-838C-16C05DFC7D48}" sibTransId="{1AFA8A3B-452D-45B9-B3D9-0D212A4F5B61}"/>
    <dgm:cxn modelId="{0A9B9BE1-9D61-4CBF-975D-5260301DB76A}" type="presOf" srcId="{E24F1864-9CBE-4F18-81F1-E5FEBED61B21}" destId="{A7593E32-0C9F-4EB9-BE29-1EF7256F616B}" srcOrd="0" destOrd="0" presId="urn:microsoft.com/office/officeart/2005/8/layout/matrix2"/>
    <dgm:cxn modelId="{2C28E8E8-38E1-46D0-98B9-143BB7C683BA}" type="presParOf" srcId="{6A456AA8-2170-4B1B-8B32-37CB9F01E83E}" destId="{FA31FD63-8524-4DA2-89F4-B6EFE445D6D5}" srcOrd="0" destOrd="0" presId="urn:microsoft.com/office/officeart/2005/8/layout/matrix2"/>
    <dgm:cxn modelId="{C370FC98-B626-4F91-814E-CB1E04E98DBE}" type="presParOf" srcId="{6A456AA8-2170-4B1B-8B32-37CB9F01E83E}" destId="{A7593E32-0C9F-4EB9-BE29-1EF7256F616B}" srcOrd="1" destOrd="0" presId="urn:microsoft.com/office/officeart/2005/8/layout/matrix2"/>
    <dgm:cxn modelId="{B3DB6400-2C65-483B-8D93-174F7058DD37}" type="presParOf" srcId="{6A456AA8-2170-4B1B-8B32-37CB9F01E83E}" destId="{53F15F54-843D-4B74-86F4-0979BF6C5342}" srcOrd="2" destOrd="0" presId="urn:microsoft.com/office/officeart/2005/8/layout/matrix2"/>
    <dgm:cxn modelId="{5BCE327F-66EA-4C24-8C6B-AE2663235579}" type="presParOf" srcId="{6A456AA8-2170-4B1B-8B32-37CB9F01E83E}" destId="{E7C3510B-10B4-46A1-A1B1-33EEB4351217}" srcOrd="3" destOrd="0" presId="urn:microsoft.com/office/officeart/2005/8/layout/matrix2"/>
    <dgm:cxn modelId="{D667460F-0E62-4250-B898-4349408F502F}" type="presParOf" srcId="{6A456AA8-2170-4B1B-8B32-37CB9F01E83E}" destId="{D5A71012-87D2-441B-8C03-F3A43253F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43E1E-5711-47FC-ABB8-0718485489EE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</dgm:pt>
    <dgm:pt modelId="{4F9D671E-10D5-454A-8319-A9B702BFA140}">
      <dgm:prSet phldrT="[Texto]" custT="1"/>
      <dgm:spPr/>
      <dgm:t>
        <a:bodyPr/>
        <a:lstStyle/>
        <a:p>
          <a:r>
            <a:rPr lang="es-CR" sz="1200" dirty="0">
              <a:latin typeface="Raleway" panose="020B0604020202020204" pitchFamily="2" charset="0"/>
            </a:rPr>
            <a:t>Visión multidisciplinaria y multisectorial</a:t>
          </a:r>
        </a:p>
      </dgm:t>
    </dgm:pt>
    <dgm:pt modelId="{34C4D305-A4CB-4086-B7F9-8A86E3BF0B90}" type="parTrans" cxnId="{2CB09445-0473-4790-AD9F-9383CC234AC5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BC19A91B-16A9-4876-B6E2-0ECF29F03B7F}" type="sibTrans" cxnId="{2CB09445-0473-4790-AD9F-9383CC234AC5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C6319924-DD99-4C95-91C2-E7B585229A48}">
      <dgm:prSet phldrT="[Texto]" custT="1"/>
      <dgm:spPr/>
      <dgm:t>
        <a:bodyPr/>
        <a:lstStyle/>
        <a:p>
          <a:r>
            <a:rPr lang="es-CR" sz="1200" dirty="0">
              <a:latin typeface="Raleway" panose="020B0604020202020204" pitchFamily="2" charset="0"/>
            </a:rPr>
            <a:t>Soluciones conjuntas</a:t>
          </a:r>
        </a:p>
      </dgm:t>
    </dgm:pt>
    <dgm:pt modelId="{3234620B-FCB9-4993-8555-89B74D905DBD}" type="parTrans" cxnId="{F77D9A2D-6E30-4B8E-A30B-6084CBEB996B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C891BD10-AA89-44EF-93B9-470D506A8685}" type="sibTrans" cxnId="{F77D9A2D-6E30-4B8E-A30B-6084CBEB996B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A133F876-5219-47D5-B8C9-6202F3C3B224}">
      <dgm:prSet phldrT="[Texto]" custT="1"/>
      <dgm:spPr/>
      <dgm:t>
        <a:bodyPr/>
        <a:lstStyle/>
        <a:p>
          <a:r>
            <a:rPr lang="es-CR" sz="1200" dirty="0">
              <a:latin typeface="Raleway" panose="020B0604020202020204" pitchFamily="2" charset="0"/>
            </a:rPr>
            <a:t>Participación de diferentes actores</a:t>
          </a:r>
        </a:p>
      </dgm:t>
    </dgm:pt>
    <dgm:pt modelId="{2E2499BB-01B8-49AB-AF5E-4ADC58B8ED17}" type="parTrans" cxnId="{E89A67DB-2592-4BBE-8E99-EBE0994B35DE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128DC91E-045E-4DB4-BD70-9E6DDFDE2F25}" type="sibTrans" cxnId="{E89A67DB-2592-4BBE-8E99-EBE0994B35DE}">
      <dgm:prSet/>
      <dgm:spPr/>
      <dgm:t>
        <a:bodyPr/>
        <a:lstStyle/>
        <a:p>
          <a:endParaRPr lang="es-CR" sz="1200">
            <a:latin typeface="Raleway" panose="020B0604020202020204" pitchFamily="2" charset="0"/>
          </a:endParaRPr>
        </a:p>
      </dgm:t>
    </dgm:pt>
    <dgm:pt modelId="{14219641-4CCE-4D6A-8708-3DE0E48A1E44}" type="pres">
      <dgm:prSet presAssocID="{85E43E1E-5711-47FC-ABB8-0718485489EE}" presName="compositeShape" presStyleCnt="0">
        <dgm:presLayoutVars>
          <dgm:chMax val="7"/>
          <dgm:dir/>
          <dgm:resizeHandles val="exact"/>
        </dgm:presLayoutVars>
      </dgm:prSet>
      <dgm:spPr/>
    </dgm:pt>
    <dgm:pt modelId="{68324617-F4DA-4174-8525-682F0511B77F}" type="pres">
      <dgm:prSet presAssocID="{85E43E1E-5711-47FC-ABB8-0718485489EE}" presName="wedge1" presStyleLbl="node1" presStyleIdx="0" presStyleCnt="3"/>
      <dgm:spPr/>
    </dgm:pt>
    <dgm:pt modelId="{864A0326-AA86-46FD-B11F-969ECC520A5B}" type="pres">
      <dgm:prSet presAssocID="{85E43E1E-5711-47FC-ABB8-0718485489EE}" presName="dummy1a" presStyleCnt="0"/>
      <dgm:spPr/>
    </dgm:pt>
    <dgm:pt modelId="{9E22EDF8-EC3A-465E-BD54-DE7AC4BE80BE}" type="pres">
      <dgm:prSet presAssocID="{85E43E1E-5711-47FC-ABB8-0718485489EE}" presName="dummy1b" presStyleCnt="0"/>
      <dgm:spPr/>
    </dgm:pt>
    <dgm:pt modelId="{AC51EA4B-94F2-428E-B107-41B30F36541E}" type="pres">
      <dgm:prSet presAssocID="{85E43E1E-5711-47FC-ABB8-0718485489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F10076-FEE2-43E4-9C56-5823FF5ED75B}" type="pres">
      <dgm:prSet presAssocID="{85E43E1E-5711-47FC-ABB8-0718485489EE}" presName="wedge2" presStyleLbl="node1" presStyleIdx="1" presStyleCnt="3"/>
      <dgm:spPr/>
    </dgm:pt>
    <dgm:pt modelId="{FBFCC1AE-A199-47E4-994D-C54DA961153D}" type="pres">
      <dgm:prSet presAssocID="{85E43E1E-5711-47FC-ABB8-0718485489EE}" presName="dummy2a" presStyleCnt="0"/>
      <dgm:spPr/>
    </dgm:pt>
    <dgm:pt modelId="{6AEADE1E-02E8-43DA-9E53-E38267F9DB80}" type="pres">
      <dgm:prSet presAssocID="{85E43E1E-5711-47FC-ABB8-0718485489EE}" presName="dummy2b" presStyleCnt="0"/>
      <dgm:spPr/>
    </dgm:pt>
    <dgm:pt modelId="{1822DB18-F11F-4DD6-B8DE-60D737F5A6D0}" type="pres">
      <dgm:prSet presAssocID="{85E43E1E-5711-47FC-ABB8-0718485489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17168EB-B146-4D36-BE1C-653ECBCD2303}" type="pres">
      <dgm:prSet presAssocID="{85E43E1E-5711-47FC-ABB8-0718485489EE}" presName="wedge3" presStyleLbl="node1" presStyleIdx="2" presStyleCnt="3"/>
      <dgm:spPr/>
    </dgm:pt>
    <dgm:pt modelId="{C96D1411-6618-49B7-9492-9D3EC62367BD}" type="pres">
      <dgm:prSet presAssocID="{85E43E1E-5711-47FC-ABB8-0718485489EE}" presName="dummy3a" presStyleCnt="0"/>
      <dgm:spPr/>
    </dgm:pt>
    <dgm:pt modelId="{1DCB00C2-10C6-4A77-8419-6E2E8FED31EC}" type="pres">
      <dgm:prSet presAssocID="{85E43E1E-5711-47FC-ABB8-0718485489EE}" presName="dummy3b" presStyleCnt="0"/>
      <dgm:spPr/>
    </dgm:pt>
    <dgm:pt modelId="{A7D0AB03-0948-4124-B8C2-DDF85DD311C9}" type="pres">
      <dgm:prSet presAssocID="{85E43E1E-5711-47FC-ABB8-0718485489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DA9E312-68BB-495E-920D-22D9CCAFA5B2}" type="pres">
      <dgm:prSet presAssocID="{BC19A91B-16A9-4876-B6E2-0ECF29F03B7F}" presName="arrowWedge1" presStyleLbl="fgSibTrans2D1" presStyleIdx="0" presStyleCnt="3"/>
      <dgm:spPr/>
    </dgm:pt>
    <dgm:pt modelId="{F1CBD9BA-A87F-463F-9D1C-E6A174FFE82D}" type="pres">
      <dgm:prSet presAssocID="{C891BD10-AA89-44EF-93B9-470D506A8685}" presName="arrowWedge2" presStyleLbl="fgSibTrans2D1" presStyleIdx="1" presStyleCnt="3"/>
      <dgm:spPr/>
    </dgm:pt>
    <dgm:pt modelId="{8DE14AA7-2B32-46CA-BCA1-90C47F551762}" type="pres">
      <dgm:prSet presAssocID="{128DC91E-045E-4DB4-BD70-9E6DDFDE2F25}" presName="arrowWedge3" presStyleLbl="fgSibTrans2D1" presStyleIdx="2" presStyleCnt="3"/>
      <dgm:spPr/>
    </dgm:pt>
  </dgm:ptLst>
  <dgm:cxnLst>
    <dgm:cxn modelId="{F1BC1E20-C694-4B47-802C-90FD9002C4D5}" type="presOf" srcId="{C6319924-DD99-4C95-91C2-E7B585229A48}" destId="{95F10076-FEE2-43E4-9C56-5823FF5ED75B}" srcOrd="0" destOrd="0" presId="urn:microsoft.com/office/officeart/2005/8/layout/cycle8"/>
    <dgm:cxn modelId="{F77D9A2D-6E30-4B8E-A30B-6084CBEB996B}" srcId="{85E43E1E-5711-47FC-ABB8-0718485489EE}" destId="{C6319924-DD99-4C95-91C2-E7B585229A48}" srcOrd="1" destOrd="0" parTransId="{3234620B-FCB9-4993-8555-89B74D905DBD}" sibTransId="{C891BD10-AA89-44EF-93B9-470D506A8685}"/>
    <dgm:cxn modelId="{F26A1C45-0546-40CD-91B8-59D92467B069}" type="presOf" srcId="{C6319924-DD99-4C95-91C2-E7B585229A48}" destId="{1822DB18-F11F-4DD6-B8DE-60D737F5A6D0}" srcOrd="1" destOrd="0" presId="urn:microsoft.com/office/officeart/2005/8/layout/cycle8"/>
    <dgm:cxn modelId="{2CB09445-0473-4790-AD9F-9383CC234AC5}" srcId="{85E43E1E-5711-47FC-ABB8-0718485489EE}" destId="{4F9D671E-10D5-454A-8319-A9B702BFA140}" srcOrd="0" destOrd="0" parTransId="{34C4D305-A4CB-4086-B7F9-8A86E3BF0B90}" sibTransId="{BC19A91B-16A9-4876-B6E2-0ECF29F03B7F}"/>
    <dgm:cxn modelId="{BA3DFD93-81E8-4B9F-88EC-C96FA5D387D3}" type="presOf" srcId="{4F9D671E-10D5-454A-8319-A9B702BFA140}" destId="{68324617-F4DA-4174-8525-682F0511B77F}" srcOrd="0" destOrd="0" presId="urn:microsoft.com/office/officeart/2005/8/layout/cycle8"/>
    <dgm:cxn modelId="{221CB99E-4004-45DA-9EC9-6FCD579AEA66}" type="presOf" srcId="{85E43E1E-5711-47FC-ABB8-0718485489EE}" destId="{14219641-4CCE-4D6A-8708-3DE0E48A1E44}" srcOrd="0" destOrd="0" presId="urn:microsoft.com/office/officeart/2005/8/layout/cycle8"/>
    <dgm:cxn modelId="{8A38E0B7-F780-49CA-B455-0127C2E20370}" type="presOf" srcId="{A133F876-5219-47D5-B8C9-6202F3C3B224}" destId="{B17168EB-B146-4D36-BE1C-653ECBCD2303}" srcOrd="0" destOrd="0" presId="urn:microsoft.com/office/officeart/2005/8/layout/cycle8"/>
    <dgm:cxn modelId="{E89A67DB-2592-4BBE-8E99-EBE0994B35DE}" srcId="{85E43E1E-5711-47FC-ABB8-0718485489EE}" destId="{A133F876-5219-47D5-B8C9-6202F3C3B224}" srcOrd="2" destOrd="0" parTransId="{2E2499BB-01B8-49AB-AF5E-4ADC58B8ED17}" sibTransId="{128DC91E-045E-4DB4-BD70-9E6DDFDE2F25}"/>
    <dgm:cxn modelId="{BCD8FAE6-DAFE-4755-8A85-85FA408D806A}" type="presOf" srcId="{A133F876-5219-47D5-B8C9-6202F3C3B224}" destId="{A7D0AB03-0948-4124-B8C2-DDF85DD311C9}" srcOrd="1" destOrd="0" presId="urn:microsoft.com/office/officeart/2005/8/layout/cycle8"/>
    <dgm:cxn modelId="{2F1A4DF4-07F4-4B8F-83B8-765B38C9B39B}" type="presOf" srcId="{4F9D671E-10D5-454A-8319-A9B702BFA140}" destId="{AC51EA4B-94F2-428E-B107-41B30F36541E}" srcOrd="1" destOrd="0" presId="urn:microsoft.com/office/officeart/2005/8/layout/cycle8"/>
    <dgm:cxn modelId="{60C560CD-45D0-4DFF-977F-8C7CB31248D6}" type="presParOf" srcId="{14219641-4CCE-4D6A-8708-3DE0E48A1E44}" destId="{68324617-F4DA-4174-8525-682F0511B77F}" srcOrd="0" destOrd="0" presId="urn:microsoft.com/office/officeart/2005/8/layout/cycle8"/>
    <dgm:cxn modelId="{BB9E4B49-5188-411F-B9D8-0FD8CB55CC04}" type="presParOf" srcId="{14219641-4CCE-4D6A-8708-3DE0E48A1E44}" destId="{864A0326-AA86-46FD-B11F-969ECC520A5B}" srcOrd="1" destOrd="0" presId="urn:microsoft.com/office/officeart/2005/8/layout/cycle8"/>
    <dgm:cxn modelId="{0CABE060-C2CB-4793-B0EB-E49DA5D5DFC4}" type="presParOf" srcId="{14219641-4CCE-4D6A-8708-3DE0E48A1E44}" destId="{9E22EDF8-EC3A-465E-BD54-DE7AC4BE80BE}" srcOrd="2" destOrd="0" presId="urn:microsoft.com/office/officeart/2005/8/layout/cycle8"/>
    <dgm:cxn modelId="{977ABB3E-8BE8-4B5A-96C7-1D59A6F1EC9D}" type="presParOf" srcId="{14219641-4CCE-4D6A-8708-3DE0E48A1E44}" destId="{AC51EA4B-94F2-428E-B107-41B30F36541E}" srcOrd="3" destOrd="0" presId="urn:microsoft.com/office/officeart/2005/8/layout/cycle8"/>
    <dgm:cxn modelId="{73A41E5B-3B41-483A-871B-AD1B822D9891}" type="presParOf" srcId="{14219641-4CCE-4D6A-8708-3DE0E48A1E44}" destId="{95F10076-FEE2-43E4-9C56-5823FF5ED75B}" srcOrd="4" destOrd="0" presId="urn:microsoft.com/office/officeart/2005/8/layout/cycle8"/>
    <dgm:cxn modelId="{0AA50EA5-F2AF-4CBC-9088-5E2DB01826BC}" type="presParOf" srcId="{14219641-4CCE-4D6A-8708-3DE0E48A1E44}" destId="{FBFCC1AE-A199-47E4-994D-C54DA961153D}" srcOrd="5" destOrd="0" presId="urn:microsoft.com/office/officeart/2005/8/layout/cycle8"/>
    <dgm:cxn modelId="{150CF338-87B7-4FBB-A43D-E84B89613C5B}" type="presParOf" srcId="{14219641-4CCE-4D6A-8708-3DE0E48A1E44}" destId="{6AEADE1E-02E8-43DA-9E53-E38267F9DB80}" srcOrd="6" destOrd="0" presId="urn:microsoft.com/office/officeart/2005/8/layout/cycle8"/>
    <dgm:cxn modelId="{641EACF6-356A-486A-9DA1-32F8F9F61898}" type="presParOf" srcId="{14219641-4CCE-4D6A-8708-3DE0E48A1E44}" destId="{1822DB18-F11F-4DD6-B8DE-60D737F5A6D0}" srcOrd="7" destOrd="0" presId="urn:microsoft.com/office/officeart/2005/8/layout/cycle8"/>
    <dgm:cxn modelId="{B2AF9CDC-470B-418E-9A3C-33A42F9AA191}" type="presParOf" srcId="{14219641-4CCE-4D6A-8708-3DE0E48A1E44}" destId="{B17168EB-B146-4D36-BE1C-653ECBCD2303}" srcOrd="8" destOrd="0" presId="urn:microsoft.com/office/officeart/2005/8/layout/cycle8"/>
    <dgm:cxn modelId="{44D02749-288C-4E18-9697-B7A4D849ED5D}" type="presParOf" srcId="{14219641-4CCE-4D6A-8708-3DE0E48A1E44}" destId="{C96D1411-6618-49B7-9492-9D3EC62367BD}" srcOrd="9" destOrd="0" presId="urn:microsoft.com/office/officeart/2005/8/layout/cycle8"/>
    <dgm:cxn modelId="{C40AB946-DDB7-46AF-A7BC-DD8364BBCBE9}" type="presParOf" srcId="{14219641-4CCE-4D6A-8708-3DE0E48A1E44}" destId="{1DCB00C2-10C6-4A77-8419-6E2E8FED31EC}" srcOrd="10" destOrd="0" presId="urn:microsoft.com/office/officeart/2005/8/layout/cycle8"/>
    <dgm:cxn modelId="{3271D5C1-F02E-41F8-8873-E768E167C697}" type="presParOf" srcId="{14219641-4CCE-4D6A-8708-3DE0E48A1E44}" destId="{A7D0AB03-0948-4124-B8C2-DDF85DD311C9}" srcOrd="11" destOrd="0" presId="urn:microsoft.com/office/officeart/2005/8/layout/cycle8"/>
    <dgm:cxn modelId="{16C47805-B35D-4740-89F6-4ED0F2E8F8EA}" type="presParOf" srcId="{14219641-4CCE-4D6A-8708-3DE0E48A1E44}" destId="{ADA9E312-68BB-495E-920D-22D9CCAFA5B2}" srcOrd="12" destOrd="0" presId="urn:microsoft.com/office/officeart/2005/8/layout/cycle8"/>
    <dgm:cxn modelId="{97D72EF6-FF48-467F-A71C-C1A1E17C39E9}" type="presParOf" srcId="{14219641-4CCE-4D6A-8708-3DE0E48A1E44}" destId="{F1CBD9BA-A87F-463F-9D1C-E6A174FFE82D}" srcOrd="13" destOrd="0" presId="urn:microsoft.com/office/officeart/2005/8/layout/cycle8"/>
    <dgm:cxn modelId="{736E34E4-DCFB-4156-8F56-D198F4960908}" type="presParOf" srcId="{14219641-4CCE-4D6A-8708-3DE0E48A1E44}" destId="{8DE14AA7-2B32-46CA-BCA1-90C47F5517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0A191-B90D-4110-ADC1-E3F7DA1B3C73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R"/>
        </a:p>
      </dgm:t>
    </dgm:pt>
    <dgm:pt modelId="{7E1F286B-C7F7-4897-8AD8-FCFC4D5D3A55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Marco legal para orientar la gestión</a:t>
          </a:r>
        </a:p>
      </dgm:t>
    </dgm:pt>
    <dgm:pt modelId="{44680F75-B40D-480F-9D7D-B0ACCB139148}" type="parTrans" cxnId="{0111523D-65E0-4773-A13B-8A7C2DA133BA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06660A87-188E-40DE-AC80-746CA1F28E91}" type="sibTrans" cxnId="{0111523D-65E0-4773-A13B-8A7C2DA133BA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BF98F00A-C9E8-4AE4-BCB4-5FF888C19D6B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Roles y responsabilidades</a:t>
          </a:r>
        </a:p>
      </dgm:t>
    </dgm:pt>
    <dgm:pt modelId="{028DB46D-37EC-44A5-B559-358F2AB9356D}" type="parTrans" cxnId="{ADFB6963-F59D-4404-AE30-CDFF45C4EFFD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FE0A7A7D-CA09-4A0E-A94B-5974AFC516D9}" type="sibTrans" cxnId="{ADFB6963-F59D-4404-AE30-CDFF45C4EFFD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577FDC84-C05C-43E2-AAF2-53DCDFB47AC5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Vinculación del </a:t>
          </a:r>
          <a:r>
            <a:rPr lang="es-CR">
              <a:latin typeface="Raleway" panose="020B0604020202020204" pitchFamily="2" charset="0"/>
            </a:rPr>
            <a:t>sector empresarial</a:t>
          </a:r>
          <a:endParaRPr lang="es-CR" dirty="0">
            <a:latin typeface="Raleway" panose="020B0604020202020204" pitchFamily="2" charset="0"/>
          </a:endParaRPr>
        </a:p>
      </dgm:t>
    </dgm:pt>
    <dgm:pt modelId="{CD84413D-5BFC-4B90-8A4F-D40950683BC5}" type="parTrans" cxnId="{43DE0093-A239-4C83-A800-0748E04D672F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665B8CA4-4B21-4D40-8E81-14B535E902F3}" type="sibTrans" cxnId="{43DE0093-A239-4C83-A800-0748E04D672F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6BA2C4EB-3D98-4096-953D-3E68D6EE6B2F}">
      <dgm:prSet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Adopción de estrategias </a:t>
          </a:r>
        </a:p>
      </dgm:t>
    </dgm:pt>
    <dgm:pt modelId="{77F5F62D-7B10-4520-BF8B-30E42F27E2E8}" type="parTrans" cxnId="{091F51C3-FC67-415F-A12B-03353C205657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811A5459-D206-4DA9-B2A6-44BDA76F2168}" type="sibTrans" cxnId="{091F51C3-FC67-415F-A12B-03353C205657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52D5C78E-04D3-4F8E-9A57-121372DC0A49}">
      <dgm:prSet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Campañas de sensibilización</a:t>
          </a:r>
        </a:p>
      </dgm:t>
    </dgm:pt>
    <dgm:pt modelId="{661601D9-1E81-46D0-A416-2F0A77857E86}" type="parTrans" cxnId="{9E1BE0FA-5960-4FB6-8C88-9EB122331F97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34BA437F-F6A7-48C2-8C2B-5465FCB41B69}" type="sibTrans" cxnId="{9E1BE0FA-5960-4FB6-8C88-9EB122331F97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33195AD7-1541-4668-8FDE-48DD630BBA9E}" type="pres">
      <dgm:prSet presAssocID="{1450A191-B90D-4110-ADC1-E3F7DA1B3C73}" presName="linear" presStyleCnt="0">
        <dgm:presLayoutVars>
          <dgm:dir/>
          <dgm:animLvl val="lvl"/>
          <dgm:resizeHandles val="exact"/>
        </dgm:presLayoutVars>
      </dgm:prSet>
      <dgm:spPr/>
    </dgm:pt>
    <dgm:pt modelId="{0FC373A4-26D0-45E0-9EE3-CBC2DD963A2A}" type="pres">
      <dgm:prSet presAssocID="{7E1F286B-C7F7-4897-8AD8-FCFC4D5D3A55}" presName="parentLin" presStyleCnt="0"/>
      <dgm:spPr/>
    </dgm:pt>
    <dgm:pt modelId="{264F00B7-3C79-491D-9CAF-4B89CE9C6493}" type="pres">
      <dgm:prSet presAssocID="{7E1F286B-C7F7-4897-8AD8-FCFC4D5D3A55}" presName="parentLeftMargin" presStyleLbl="node1" presStyleIdx="0" presStyleCnt="5"/>
      <dgm:spPr/>
    </dgm:pt>
    <dgm:pt modelId="{DE9BC3AE-DAC7-47B4-AE89-9AEC1F5FBEE1}" type="pres">
      <dgm:prSet presAssocID="{7E1F286B-C7F7-4897-8AD8-FCFC4D5D3A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BA0469-E3C1-4032-9B5A-1ED5E6A80560}" type="pres">
      <dgm:prSet presAssocID="{7E1F286B-C7F7-4897-8AD8-FCFC4D5D3A55}" presName="negativeSpace" presStyleCnt="0"/>
      <dgm:spPr/>
    </dgm:pt>
    <dgm:pt modelId="{A234D076-F368-4FF0-A90F-ED16692333F2}" type="pres">
      <dgm:prSet presAssocID="{7E1F286B-C7F7-4897-8AD8-FCFC4D5D3A55}" presName="childText" presStyleLbl="conFgAcc1" presStyleIdx="0" presStyleCnt="5">
        <dgm:presLayoutVars>
          <dgm:bulletEnabled val="1"/>
        </dgm:presLayoutVars>
      </dgm:prSet>
      <dgm:spPr/>
    </dgm:pt>
    <dgm:pt modelId="{0972E373-26FB-4856-9054-B92BE0993BDA}" type="pres">
      <dgm:prSet presAssocID="{06660A87-188E-40DE-AC80-746CA1F28E91}" presName="spaceBetweenRectangles" presStyleCnt="0"/>
      <dgm:spPr/>
    </dgm:pt>
    <dgm:pt modelId="{2A72E4AE-394F-411A-A513-EAF446258EAA}" type="pres">
      <dgm:prSet presAssocID="{BF98F00A-C9E8-4AE4-BCB4-5FF888C19D6B}" presName="parentLin" presStyleCnt="0"/>
      <dgm:spPr/>
    </dgm:pt>
    <dgm:pt modelId="{58E5B468-D4CE-4CDB-B04F-399651DD3C21}" type="pres">
      <dgm:prSet presAssocID="{BF98F00A-C9E8-4AE4-BCB4-5FF888C19D6B}" presName="parentLeftMargin" presStyleLbl="node1" presStyleIdx="0" presStyleCnt="5"/>
      <dgm:spPr/>
    </dgm:pt>
    <dgm:pt modelId="{818C8BAB-015B-4E9B-857C-B39679491711}" type="pres">
      <dgm:prSet presAssocID="{BF98F00A-C9E8-4AE4-BCB4-5FF888C19D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99EB3A-785C-46CD-8046-A87576EEE248}" type="pres">
      <dgm:prSet presAssocID="{BF98F00A-C9E8-4AE4-BCB4-5FF888C19D6B}" presName="negativeSpace" presStyleCnt="0"/>
      <dgm:spPr/>
    </dgm:pt>
    <dgm:pt modelId="{B63FDB64-7F66-4B5B-AAD8-9FFB6AD0049B}" type="pres">
      <dgm:prSet presAssocID="{BF98F00A-C9E8-4AE4-BCB4-5FF888C19D6B}" presName="childText" presStyleLbl="conFgAcc1" presStyleIdx="1" presStyleCnt="5">
        <dgm:presLayoutVars>
          <dgm:bulletEnabled val="1"/>
        </dgm:presLayoutVars>
      </dgm:prSet>
      <dgm:spPr/>
    </dgm:pt>
    <dgm:pt modelId="{AF6BAB82-025B-4634-BFA7-FFC040FC7906}" type="pres">
      <dgm:prSet presAssocID="{FE0A7A7D-CA09-4A0E-A94B-5974AFC516D9}" presName="spaceBetweenRectangles" presStyleCnt="0"/>
      <dgm:spPr/>
    </dgm:pt>
    <dgm:pt modelId="{02804400-AF91-4E7A-8932-B0B60EFB20AC}" type="pres">
      <dgm:prSet presAssocID="{6BA2C4EB-3D98-4096-953D-3E68D6EE6B2F}" presName="parentLin" presStyleCnt="0"/>
      <dgm:spPr/>
    </dgm:pt>
    <dgm:pt modelId="{0CD621A1-A75F-41D9-8108-9B3E65808919}" type="pres">
      <dgm:prSet presAssocID="{6BA2C4EB-3D98-4096-953D-3E68D6EE6B2F}" presName="parentLeftMargin" presStyleLbl="node1" presStyleIdx="1" presStyleCnt="5"/>
      <dgm:spPr/>
    </dgm:pt>
    <dgm:pt modelId="{9F51689D-7D6D-46BF-8553-9E8B0FE446AD}" type="pres">
      <dgm:prSet presAssocID="{6BA2C4EB-3D98-4096-953D-3E68D6EE6B2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C1007E-1D8B-46A5-B98F-69C812E8E50E}" type="pres">
      <dgm:prSet presAssocID="{6BA2C4EB-3D98-4096-953D-3E68D6EE6B2F}" presName="negativeSpace" presStyleCnt="0"/>
      <dgm:spPr/>
    </dgm:pt>
    <dgm:pt modelId="{2480F127-D058-4F09-B73B-74F1088944CB}" type="pres">
      <dgm:prSet presAssocID="{6BA2C4EB-3D98-4096-953D-3E68D6EE6B2F}" presName="childText" presStyleLbl="conFgAcc1" presStyleIdx="2" presStyleCnt="5">
        <dgm:presLayoutVars>
          <dgm:bulletEnabled val="1"/>
        </dgm:presLayoutVars>
      </dgm:prSet>
      <dgm:spPr/>
    </dgm:pt>
    <dgm:pt modelId="{C6C2EC76-DEC5-4FAD-9B92-1010CD0D53E5}" type="pres">
      <dgm:prSet presAssocID="{811A5459-D206-4DA9-B2A6-44BDA76F2168}" presName="spaceBetweenRectangles" presStyleCnt="0"/>
      <dgm:spPr/>
    </dgm:pt>
    <dgm:pt modelId="{E3FCB990-C948-4EFA-A085-F258D2AF637C}" type="pres">
      <dgm:prSet presAssocID="{52D5C78E-04D3-4F8E-9A57-121372DC0A49}" presName="parentLin" presStyleCnt="0"/>
      <dgm:spPr/>
    </dgm:pt>
    <dgm:pt modelId="{F4EE8D09-97D7-4B47-BB28-A19750CC85F0}" type="pres">
      <dgm:prSet presAssocID="{52D5C78E-04D3-4F8E-9A57-121372DC0A49}" presName="parentLeftMargin" presStyleLbl="node1" presStyleIdx="2" presStyleCnt="5"/>
      <dgm:spPr/>
    </dgm:pt>
    <dgm:pt modelId="{A0C2CCF6-852B-4E71-9E2F-185DACC7B07E}" type="pres">
      <dgm:prSet presAssocID="{52D5C78E-04D3-4F8E-9A57-121372DC0A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88DDDB-FD1E-4CBB-8FBF-EFAC0464F15C}" type="pres">
      <dgm:prSet presAssocID="{52D5C78E-04D3-4F8E-9A57-121372DC0A49}" presName="negativeSpace" presStyleCnt="0"/>
      <dgm:spPr/>
    </dgm:pt>
    <dgm:pt modelId="{D7BBB750-388A-451D-8C53-22B986A99FDF}" type="pres">
      <dgm:prSet presAssocID="{52D5C78E-04D3-4F8E-9A57-121372DC0A49}" presName="childText" presStyleLbl="conFgAcc1" presStyleIdx="3" presStyleCnt="5">
        <dgm:presLayoutVars>
          <dgm:bulletEnabled val="1"/>
        </dgm:presLayoutVars>
      </dgm:prSet>
      <dgm:spPr/>
    </dgm:pt>
    <dgm:pt modelId="{941BE307-7099-429D-A856-4AD751E7FBD6}" type="pres">
      <dgm:prSet presAssocID="{34BA437F-F6A7-48C2-8C2B-5465FCB41B69}" presName="spaceBetweenRectangles" presStyleCnt="0"/>
      <dgm:spPr/>
    </dgm:pt>
    <dgm:pt modelId="{ABD74E9A-E137-49D0-BD50-B5BA988D8983}" type="pres">
      <dgm:prSet presAssocID="{577FDC84-C05C-43E2-AAF2-53DCDFB47AC5}" presName="parentLin" presStyleCnt="0"/>
      <dgm:spPr/>
    </dgm:pt>
    <dgm:pt modelId="{344553DD-2B43-4D02-8166-88AF401A4068}" type="pres">
      <dgm:prSet presAssocID="{577FDC84-C05C-43E2-AAF2-53DCDFB47AC5}" presName="parentLeftMargin" presStyleLbl="node1" presStyleIdx="3" presStyleCnt="5"/>
      <dgm:spPr/>
    </dgm:pt>
    <dgm:pt modelId="{78BE6E58-392D-415D-94FC-D4BBA54539E1}" type="pres">
      <dgm:prSet presAssocID="{577FDC84-C05C-43E2-AAF2-53DCDFB47AC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EE45091-0147-4E49-B737-BD21B258D1F2}" type="pres">
      <dgm:prSet presAssocID="{577FDC84-C05C-43E2-AAF2-53DCDFB47AC5}" presName="negativeSpace" presStyleCnt="0"/>
      <dgm:spPr/>
    </dgm:pt>
    <dgm:pt modelId="{D9569A97-CEB2-4575-A258-4432ECD35572}" type="pres">
      <dgm:prSet presAssocID="{577FDC84-C05C-43E2-AAF2-53DCDFB47AC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1F3F114-DEEB-4533-B244-81493B2FE9DD}" type="presOf" srcId="{52D5C78E-04D3-4F8E-9A57-121372DC0A49}" destId="{A0C2CCF6-852B-4E71-9E2F-185DACC7B07E}" srcOrd="1" destOrd="0" presId="urn:microsoft.com/office/officeart/2005/8/layout/list1"/>
    <dgm:cxn modelId="{5A24BB1A-58AA-41AE-BE85-7017695DE2A9}" type="presOf" srcId="{6BA2C4EB-3D98-4096-953D-3E68D6EE6B2F}" destId="{0CD621A1-A75F-41D9-8108-9B3E65808919}" srcOrd="0" destOrd="0" presId="urn:microsoft.com/office/officeart/2005/8/layout/list1"/>
    <dgm:cxn modelId="{B981962D-B66A-4347-9A1B-4BFEE35C61A0}" type="presOf" srcId="{7E1F286B-C7F7-4897-8AD8-FCFC4D5D3A55}" destId="{264F00B7-3C79-491D-9CAF-4B89CE9C6493}" srcOrd="0" destOrd="0" presId="urn:microsoft.com/office/officeart/2005/8/layout/list1"/>
    <dgm:cxn modelId="{0111523D-65E0-4773-A13B-8A7C2DA133BA}" srcId="{1450A191-B90D-4110-ADC1-E3F7DA1B3C73}" destId="{7E1F286B-C7F7-4897-8AD8-FCFC4D5D3A55}" srcOrd="0" destOrd="0" parTransId="{44680F75-B40D-480F-9D7D-B0ACCB139148}" sibTransId="{06660A87-188E-40DE-AC80-746CA1F28E91}"/>
    <dgm:cxn modelId="{ADFB6963-F59D-4404-AE30-CDFF45C4EFFD}" srcId="{1450A191-B90D-4110-ADC1-E3F7DA1B3C73}" destId="{BF98F00A-C9E8-4AE4-BCB4-5FF888C19D6B}" srcOrd="1" destOrd="0" parTransId="{028DB46D-37EC-44A5-B559-358F2AB9356D}" sibTransId="{FE0A7A7D-CA09-4A0E-A94B-5974AFC516D9}"/>
    <dgm:cxn modelId="{DBBD9C50-215E-445D-BDC5-8EA57905985B}" type="presOf" srcId="{1450A191-B90D-4110-ADC1-E3F7DA1B3C73}" destId="{33195AD7-1541-4668-8FDE-48DD630BBA9E}" srcOrd="0" destOrd="0" presId="urn:microsoft.com/office/officeart/2005/8/layout/list1"/>
    <dgm:cxn modelId="{4677DA59-AE14-4B02-8858-9F65107F1F25}" type="presOf" srcId="{6BA2C4EB-3D98-4096-953D-3E68D6EE6B2F}" destId="{9F51689D-7D6D-46BF-8553-9E8B0FE446AD}" srcOrd="1" destOrd="0" presId="urn:microsoft.com/office/officeart/2005/8/layout/list1"/>
    <dgm:cxn modelId="{BE02EC82-1425-423C-BE2E-370D16907655}" type="presOf" srcId="{BF98F00A-C9E8-4AE4-BCB4-5FF888C19D6B}" destId="{818C8BAB-015B-4E9B-857C-B39679491711}" srcOrd="1" destOrd="0" presId="urn:microsoft.com/office/officeart/2005/8/layout/list1"/>
    <dgm:cxn modelId="{E453498F-766A-4857-9105-14B955EBF576}" type="presOf" srcId="{577FDC84-C05C-43E2-AAF2-53DCDFB47AC5}" destId="{78BE6E58-392D-415D-94FC-D4BBA54539E1}" srcOrd="1" destOrd="0" presId="urn:microsoft.com/office/officeart/2005/8/layout/list1"/>
    <dgm:cxn modelId="{43DE0093-A239-4C83-A800-0748E04D672F}" srcId="{1450A191-B90D-4110-ADC1-E3F7DA1B3C73}" destId="{577FDC84-C05C-43E2-AAF2-53DCDFB47AC5}" srcOrd="4" destOrd="0" parTransId="{CD84413D-5BFC-4B90-8A4F-D40950683BC5}" sibTransId="{665B8CA4-4B21-4D40-8E81-14B535E902F3}"/>
    <dgm:cxn modelId="{EEB455BF-8C78-40BD-8811-B928413DC4CD}" type="presOf" srcId="{577FDC84-C05C-43E2-AAF2-53DCDFB47AC5}" destId="{344553DD-2B43-4D02-8166-88AF401A4068}" srcOrd="0" destOrd="0" presId="urn:microsoft.com/office/officeart/2005/8/layout/list1"/>
    <dgm:cxn modelId="{091F51C3-FC67-415F-A12B-03353C205657}" srcId="{1450A191-B90D-4110-ADC1-E3F7DA1B3C73}" destId="{6BA2C4EB-3D98-4096-953D-3E68D6EE6B2F}" srcOrd="2" destOrd="0" parTransId="{77F5F62D-7B10-4520-BF8B-30E42F27E2E8}" sibTransId="{811A5459-D206-4DA9-B2A6-44BDA76F2168}"/>
    <dgm:cxn modelId="{590395C6-F976-4DA9-BCF2-34A342E3E0B9}" type="presOf" srcId="{BF98F00A-C9E8-4AE4-BCB4-5FF888C19D6B}" destId="{58E5B468-D4CE-4CDB-B04F-399651DD3C21}" srcOrd="0" destOrd="0" presId="urn:microsoft.com/office/officeart/2005/8/layout/list1"/>
    <dgm:cxn modelId="{E77348D5-03E2-4D20-B2B4-06F4FE43FA03}" type="presOf" srcId="{52D5C78E-04D3-4F8E-9A57-121372DC0A49}" destId="{F4EE8D09-97D7-4B47-BB28-A19750CC85F0}" srcOrd="0" destOrd="0" presId="urn:microsoft.com/office/officeart/2005/8/layout/list1"/>
    <dgm:cxn modelId="{05ABCFEB-1CD5-4BED-9192-7D1163349A67}" type="presOf" srcId="{7E1F286B-C7F7-4897-8AD8-FCFC4D5D3A55}" destId="{DE9BC3AE-DAC7-47B4-AE89-9AEC1F5FBEE1}" srcOrd="1" destOrd="0" presId="urn:microsoft.com/office/officeart/2005/8/layout/list1"/>
    <dgm:cxn modelId="{9E1BE0FA-5960-4FB6-8C88-9EB122331F97}" srcId="{1450A191-B90D-4110-ADC1-E3F7DA1B3C73}" destId="{52D5C78E-04D3-4F8E-9A57-121372DC0A49}" srcOrd="3" destOrd="0" parTransId="{661601D9-1E81-46D0-A416-2F0A77857E86}" sibTransId="{34BA437F-F6A7-48C2-8C2B-5465FCB41B69}"/>
    <dgm:cxn modelId="{347844C0-9433-492A-96C0-AA20CE751278}" type="presParOf" srcId="{33195AD7-1541-4668-8FDE-48DD630BBA9E}" destId="{0FC373A4-26D0-45E0-9EE3-CBC2DD963A2A}" srcOrd="0" destOrd="0" presId="urn:microsoft.com/office/officeart/2005/8/layout/list1"/>
    <dgm:cxn modelId="{270F2A6F-8E20-44E0-9D80-200DEA8D13FB}" type="presParOf" srcId="{0FC373A4-26D0-45E0-9EE3-CBC2DD963A2A}" destId="{264F00B7-3C79-491D-9CAF-4B89CE9C6493}" srcOrd="0" destOrd="0" presId="urn:microsoft.com/office/officeart/2005/8/layout/list1"/>
    <dgm:cxn modelId="{14933CE2-0401-4A1F-9A63-182030462B27}" type="presParOf" srcId="{0FC373A4-26D0-45E0-9EE3-CBC2DD963A2A}" destId="{DE9BC3AE-DAC7-47B4-AE89-9AEC1F5FBEE1}" srcOrd="1" destOrd="0" presId="urn:microsoft.com/office/officeart/2005/8/layout/list1"/>
    <dgm:cxn modelId="{F42BFC0F-4617-48F8-8FBB-291B0FBB7422}" type="presParOf" srcId="{33195AD7-1541-4668-8FDE-48DD630BBA9E}" destId="{FCBA0469-E3C1-4032-9B5A-1ED5E6A80560}" srcOrd="1" destOrd="0" presId="urn:microsoft.com/office/officeart/2005/8/layout/list1"/>
    <dgm:cxn modelId="{A5AF419C-D97A-4C2A-84A5-A2AB5297A0F5}" type="presParOf" srcId="{33195AD7-1541-4668-8FDE-48DD630BBA9E}" destId="{A234D076-F368-4FF0-A90F-ED16692333F2}" srcOrd="2" destOrd="0" presId="urn:microsoft.com/office/officeart/2005/8/layout/list1"/>
    <dgm:cxn modelId="{6B4CAEFD-79B7-4DB6-9075-96D84E36128D}" type="presParOf" srcId="{33195AD7-1541-4668-8FDE-48DD630BBA9E}" destId="{0972E373-26FB-4856-9054-B92BE0993BDA}" srcOrd="3" destOrd="0" presId="urn:microsoft.com/office/officeart/2005/8/layout/list1"/>
    <dgm:cxn modelId="{E50BD786-FA0C-46D5-9822-AFAC2D064C6B}" type="presParOf" srcId="{33195AD7-1541-4668-8FDE-48DD630BBA9E}" destId="{2A72E4AE-394F-411A-A513-EAF446258EAA}" srcOrd="4" destOrd="0" presId="urn:microsoft.com/office/officeart/2005/8/layout/list1"/>
    <dgm:cxn modelId="{DB20B0E5-EB49-4E97-8960-3A477FEF19CF}" type="presParOf" srcId="{2A72E4AE-394F-411A-A513-EAF446258EAA}" destId="{58E5B468-D4CE-4CDB-B04F-399651DD3C21}" srcOrd="0" destOrd="0" presId="urn:microsoft.com/office/officeart/2005/8/layout/list1"/>
    <dgm:cxn modelId="{85ADD943-E17B-4CD0-9BDD-4265A1841728}" type="presParOf" srcId="{2A72E4AE-394F-411A-A513-EAF446258EAA}" destId="{818C8BAB-015B-4E9B-857C-B39679491711}" srcOrd="1" destOrd="0" presId="urn:microsoft.com/office/officeart/2005/8/layout/list1"/>
    <dgm:cxn modelId="{1EDDDAEA-99EF-4B67-8986-2A54FCCF6D40}" type="presParOf" srcId="{33195AD7-1541-4668-8FDE-48DD630BBA9E}" destId="{F099EB3A-785C-46CD-8046-A87576EEE248}" srcOrd="5" destOrd="0" presId="urn:microsoft.com/office/officeart/2005/8/layout/list1"/>
    <dgm:cxn modelId="{25ABE732-CD2A-4406-9FDC-F053660535B3}" type="presParOf" srcId="{33195AD7-1541-4668-8FDE-48DD630BBA9E}" destId="{B63FDB64-7F66-4B5B-AAD8-9FFB6AD0049B}" srcOrd="6" destOrd="0" presId="urn:microsoft.com/office/officeart/2005/8/layout/list1"/>
    <dgm:cxn modelId="{E79EC63F-61DE-4AD8-80BB-E39FCF0A1BEC}" type="presParOf" srcId="{33195AD7-1541-4668-8FDE-48DD630BBA9E}" destId="{AF6BAB82-025B-4634-BFA7-FFC040FC7906}" srcOrd="7" destOrd="0" presId="urn:microsoft.com/office/officeart/2005/8/layout/list1"/>
    <dgm:cxn modelId="{0A66D1DB-5181-4635-8D63-15E719658E68}" type="presParOf" srcId="{33195AD7-1541-4668-8FDE-48DD630BBA9E}" destId="{02804400-AF91-4E7A-8932-B0B60EFB20AC}" srcOrd="8" destOrd="0" presId="urn:microsoft.com/office/officeart/2005/8/layout/list1"/>
    <dgm:cxn modelId="{834F6BB6-3B84-479C-BE35-CEFB69D1F34C}" type="presParOf" srcId="{02804400-AF91-4E7A-8932-B0B60EFB20AC}" destId="{0CD621A1-A75F-41D9-8108-9B3E65808919}" srcOrd="0" destOrd="0" presId="urn:microsoft.com/office/officeart/2005/8/layout/list1"/>
    <dgm:cxn modelId="{8E22A8AB-F358-450A-919B-871DDB66F6E4}" type="presParOf" srcId="{02804400-AF91-4E7A-8932-B0B60EFB20AC}" destId="{9F51689D-7D6D-46BF-8553-9E8B0FE446AD}" srcOrd="1" destOrd="0" presId="urn:microsoft.com/office/officeart/2005/8/layout/list1"/>
    <dgm:cxn modelId="{F4A6B404-8F3B-46D5-8083-E5FE13F0521D}" type="presParOf" srcId="{33195AD7-1541-4668-8FDE-48DD630BBA9E}" destId="{0EC1007E-1D8B-46A5-B98F-69C812E8E50E}" srcOrd="9" destOrd="0" presId="urn:microsoft.com/office/officeart/2005/8/layout/list1"/>
    <dgm:cxn modelId="{EEF07C8A-790B-444D-9604-B3911429CECF}" type="presParOf" srcId="{33195AD7-1541-4668-8FDE-48DD630BBA9E}" destId="{2480F127-D058-4F09-B73B-74F1088944CB}" srcOrd="10" destOrd="0" presId="urn:microsoft.com/office/officeart/2005/8/layout/list1"/>
    <dgm:cxn modelId="{189C72A4-8A06-4BB6-8A0F-1C991153982B}" type="presParOf" srcId="{33195AD7-1541-4668-8FDE-48DD630BBA9E}" destId="{C6C2EC76-DEC5-4FAD-9B92-1010CD0D53E5}" srcOrd="11" destOrd="0" presId="urn:microsoft.com/office/officeart/2005/8/layout/list1"/>
    <dgm:cxn modelId="{A1657C1B-9240-4759-9DB5-2B6D61D8662A}" type="presParOf" srcId="{33195AD7-1541-4668-8FDE-48DD630BBA9E}" destId="{E3FCB990-C948-4EFA-A085-F258D2AF637C}" srcOrd="12" destOrd="0" presId="urn:microsoft.com/office/officeart/2005/8/layout/list1"/>
    <dgm:cxn modelId="{0ECA9C79-B3F3-48A8-9280-32ABB25AB714}" type="presParOf" srcId="{E3FCB990-C948-4EFA-A085-F258D2AF637C}" destId="{F4EE8D09-97D7-4B47-BB28-A19750CC85F0}" srcOrd="0" destOrd="0" presId="urn:microsoft.com/office/officeart/2005/8/layout/list1"/>
    <dgm:cxn modelId="{84EBEB47-1311-452D-BAFB-B7CC66683ABA}" type="presParOf" srcId="{E3FCB990-C948-4EFA-A085-F258D2AF637C}" destId="{A0C2CCF6-852B-4E71-9E2F-185DACC7B07E}" srcOrd="1" destOrd="0" presId="urn:microsoft.com/office/officeart/2005/8/layout/list1"/>
    <dgm:cxn modelId="{79FDD701-2886-494C-A0CA-EEFA068A7020}" type="presParOf" srcId="{33195AD7-1541-4668-8FDE-48DD630BBA9E}" destId="{3288DDDB-FD1E-4CBB-8FBF-EFAC0464F15C}" srcOrd="13" destOrd="0" presId="urn:microsoft.com/office/officeart/2005/8/layout/list1"/>
    <dgm:cxn modelId="{32BF308A-146C-4993-A11D-B1F5376F526D}" type="presParOf" srcId="{33195AD7-1541-4668-8FDE-48DD630BBA9E}" destId="{D7BBB750-388A-451D-8C53-22B986A99FDF}" srcOrd="14" destOrd="0" presId="urn:microsoft.com/office/officeart/2005/8/layout/list1"/>
    <dgm:cxn modelId="{7509A6AC-6993-4AE7-8832-5C36270474AD}" type="presParOf" srcId="{33195AD7-1541-4668-8FDE-48DD630BBA9E}" destId="{941BE307-7099-429D-A856-4AD751E7FBD6}" srcOrd="15" destOrd="0" presId="urn:microsoft.com/office/officeart/2005/8/layout/list1"/>
    <dgm:cxn modelId="{51C8D7F3-0CE7-4113-B00E-E77A8FE90CE3}" type="presParOf" srcId="{33195AD7-1541-4668-8FDE-48DD630BBA9E}" destId="{ABD74E9A-E137-49D0-BD50-B5BA988D8983}" srcOrd="16" destOrd="0" presId="urn:microsoft.com/office/officeart/2005/8/layout/list1"/>
    <dgm:cxn modelId="{3AAC1620-562D-49D0-BC69-AAFE92042298}" type="presParOf" srcId="{ABD74E9A-E137-49D0-BD50-B5BA988D8983}" destId="{344553DD-2B43-4D02-8166-88AF401A4068}" srcOrd="0" destOrd="0" presId="urn:microsoft.com/office/officeart/2005/8/layout/list1"/>
    <dgm:cxn modelId="{10F58587-DD4D-43C2-A115-0FD6B808B171}" type="presParOf" srcId="{ABD74E9A-E137-49D0-BD50-B5BA988D8983}" destId="{78BE6E58-392D-415D-94FC-D4BBA54539E1}" srcOrd="1" destOrd="0" presId="urn:microsoft.com/office/officeart/2005/8/layout/list1"/>
    <dgm:cxn modelId="{63887575-496D-48CE-A352-50637315035B}" type="presParOf" srcId="{33195AD7-1541-4668-8FDE-48DD630BBA9E}" destId="{1EE45091-0147-4E49-B737-BD21B258D1F2}" srcOrd="17" destOrd="0" presId="urn:microsoft.com/office/officeart/2005/8/layout/list1"/>
    <dgm:cxn modelId="{77F75E1B-FF90-4115-BCEE-B9719753AB93}" type="presParOf" srcId="{33195AD7-1541-4668-8FDE-48DD630BBA9E}" destId="{D9569A97-CEB2-4575-A258-4432ECD355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2585C6-4C1F-44A4-8602-453189086BD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R"/>
        </a:p>
      </dgm:t>
    </dgm:pt>
    <dgm:pt modelId="{25094E07-2B2E-4C14-AC77-673B18BDEA97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Políticas públicas y regulación</a:t>
          </a:r>
        </a:p>
      </dgm:t>
    </dgm:pt>
    <dgm:pt modelId="{F48670E5-1D73-4EAD-8CFC-814F0D36FFEB}" type="parTrans" cxnId="{70BD669E-3AA7-4AFB-B889-DB0F82C6A4B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3A1941B8-A941-41B7-9349-2C25D93DF879}" type="sibTrans" cxnId="{70BD669E-3AA7-4AFB-B889-DB0F82C6A4B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5319982C-B6AD-4B13-A631-2F4AC12236B9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Fortalecimiento de institucionalidad</a:t>
          </a:r>
        </a:p>
      </dgm:t>
    </dgm:pt>
    <dgm:pt modelId="{2B67AB97-84B9-4C96-AD6B-22818C7C382E}" type="parTrans" cxnId="{1641B80A-09BC-4605-ACB1-C4B62A309C3E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7B0ACAF5-DBB8-4869-B968-F7372A91B8D3}" type="sibTrans" cxnId="{1641B80A-09BC-4605-ACB1-C4B62A309C3E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EB1A5842-920F-4392-B1BF-7EDD2572DBAD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Sostenibilidad económica</a:t>
          </a:r>
        </a:p>
      </dgm:t>
    </dgm:pt>
    <dgm:pt modelId="{085D1983-E733-4EE6-8DD9-A59CD535B160}" type="parTrans" cxnId="{C5A31739-0C74-4238-BCDC-929DE91CDE76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242C72DC-5A60-487E-8D58-A0D4AECF7024}" type="sibTrans" cxnId="{C5A31739-0C74-4238-BCDC-929DE91CDE76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333AC709-3475-4B79-9F3E-C2353765AD92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Formalización del sector informal</a:t>
          </a:r>
        </a:p>
      </dgm:t>
    </dgm:pt>
    <dgm:pt modelId="{F55B8C43-6187-45EF-AEFE-F0B1C618ABE6}" type="parTrans" cxnId="{EDB0EEAB-AAAF-4242-A4BF-301ED892C41F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B3CA1FE2-211A-46BB-B3ED-50137213B595}" type="sibTrans" cxnId="{EDB0EEAB-AAAF-4242-A4BF-301ED892C41F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8A8B4916-5A2F-44D4-AFA2-4EF1DF2830AB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Mayor impulso al sector privado</a:t>
          </a:r>
        </a:p>
      </dgm:t>
    </dgm:pt>
    <dgm:pt modelId="{3125817A-7B13-44C8-8D7D-027F23232E93}" type="parTrans" cxnId="{8266E1FE-882F-42AD-B582-A7C1DA81CC6A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031DECCD-CA8C-4C26-BFB2-0BF613439556}" type="sibTrans" cxnId="{8266E1FE-882F-42AD-B582-A7C1DA81CC6A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AC0184C5-3ED6-46A4-81C0-5115482BA555}">
      <dgm:prSet phldrT="[Texto]"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Disponibilidad de información y datos</a:t>
          </a:r>
        </a:p>
      </dgm:t>
    </dgm:pt>
    <dgm:pt modelId="{BED28315-E2A5-4362-9E09-4DF2C4895611}" type="parTrans" cxnId="{9F4D0FB9-9DD3-462A-B98F-2A094ABEF35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E5E75E65-C963-4EB9-A5FC-FCD1515CBA93}" type="sibTrans" cxnId="{9F4D0FB9-9DD3-462A-B98F-2A094ABEF35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50F991AB-9EF4-43D1-B457-D4ACBBCA5258}">
      <dgm:prSet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Más alianzas estratégicas</a:t>
          </a:r>
        </a:p>
      </dgm:t>
    </dgm:pt>
    <dgm:pt modelId="{614E5735-6E78-410F-A050-7CC8AD6289F8}" type="parTrans" cxnId="{795854BA-CAA2-4CFD-AFCA-F80F61F865A2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14575107-17D1-477A-89AE-D96FEB6FC8B1}" type="sibTrans" cxnId="{795854BA-CAA2-4CFD-AFCA-F80F61F865A2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B36B598E-F6BE-4D30-9F27-E20C8F3DC899}">
      <dgm:prSet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Fortalecer la investigación</a:t>
          </a:r>
        </a:p>
      </dgm:t>
    </dgm:pt>
    <dgm:pt modelId="{B7A974B2-A31A-4A43-9700-716E08A70F21}" type="parTrans" cxnId="{B2AC050B-7FA4-4F7E-B77E-DA9771AFD4D4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39F715F4-C32B-4E78-B2ED-AC5ED2BFFFD5}" type="sibTrans" cxnId="{B2AC050B-7FA4-4F7E-B77E-DA9771AFD4D4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C2894C01-0D24-4035-BD34-A7FA48CD7B52}">
      <dgm:prSet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Cambio cultural</a:t>
          </a:r>
        </a:p>
      </dgm:t>
    </dgm:pt>
    <dgm:pt modelId="{BD207FC8-FB3B-4AE9-BD90-403668840A96}" type="parTrans" cxnId="{ACDA2C7F-A219-449F-A673-79AAC20F3CB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C5FB033F-AD88-4CAD-A128-2EF9A7F01884}" type="sibTrans" cxnId="{ACDA2C7F-A219-449F-A673-79AAC20F3CB0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C7EDFD7F-A0FD-464F-8479-CC50088BC97A}">
      <dgm:prSet custT="1"/>
      <dgm:spPr/>
      <dgm:t>
        <a:bodyPr/>
        <a:lstStyle/>
        <a:p>
          <a:r>
            <a:rPr lang="es-CR" sz="1600" dirty="0">
              <a:solidFill>
                <a:schemeClr val="bg2"/>
              </a:solidFill>
              <a:latin typeface="Raleway" panose="020B0604020202020204" pitchFamily="2" charset="0"/>
            </a:rPr>
            <a:t>Más sensibilización</a:t>
          </a:r>
        </a:p>
      </dgm:t>
    </dgm:pt>
    <dgm:pt modelId="{11AB12BA-AC27-4733-AC14-506EAEFF3A8A}" type="parTrans" cxnId="{9251051A-CAED-43CA-B837-7A32391E04E2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3AE9B660-96B9-47EA-9A00-470E7360BA8F}" type="sibTrans" cxnId="{9251051A-CAED-43CA-B837-7A32391E04E2}">
      <dgm:prSet/>
      <dgm:spPr/>
      <dgm:t>
        <a:bodyPr/>
        <a:lstStyle/>
        <a:p>
          <a:endParaRPr lang="es-CR" sz="1600">
            <a:solidFill>
              <a:schemeClr val="bg2"/>
            </a:solidFill>
            <a:latin typeface="Raleway" panose="020B0604020202020204" pitchFamily="2" charset="0"/>
          </a:endParaRPr>
        </a:p>
      </dgm:t>
    </dgm:pt>
    <dgm:pt modelId="{518C6AFF-672C-4256-A8F5-B250BE8B1B4F}" type="pres">
      <dgm:prSet presAssocID="{5E2585C6-4C1F-44A4-8602-453189086BD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6B4858-4233-4F8C-A653-ABE53BD4072F}" type="pres">
      <dgm:prSet presAssocID="{25094E07-2B2E-4C14-AC77-673B18BDEA97}" presName="vertOne" presStyleCnt="0"/>
      <dgm:spPr/>
    </dgm:pt>
    <dgm:pt modelId="{33154AA3-C3F2-4224-B316-E228A454BB07}" type="pres">
      <dgm:prSet presAssocID="{25094E07-2B2E-4C14-AC77-673B18BDEA97}" presName="txOne" presStyleLbl="node0" presStyleIdx="0" presStyleCnt="1">
        <dgm:presLayoutVars>
          <dgm:chPref val="3"/>
        </dgm:presLayoutVars>
      </dgm:prSet>
      <dgm:spPr/>
    </dgm:pt>
    <dgm:pt modelId="{CF459E5A-5536-4386-B834-01BEF53C6C0E}" type="pres">
      <dgm:prSet presAssocID="{25094E07-2B2E-4C14-AC77-673B18BDEA97}" presName="parTransOne" presStyleCnt="0"/>
      <dgm:spPr/>
    </dgm:pt>
    <dgm:pt modelId="{C6649D52-4E02-4D6F-81A2-CB8004BF74D8}" type="pres">
      <dgm:prSet presAssocID="{25094E07-2B2E-4C14-AC77-673B18BDEA97}" presName="horzOne" presStyleCnt="0"/>
      <dgm:spPr/>
    </dgm:pt>
    <dgm:pt modelId="{2360DB84-9983-4192-B2CD-203EE33CA874}" type="pres">
      <dgm:prSet presAssocID="{5319982C-B6AD-4B13-A631-2F4AC12236B9}" presName="vertTwo" presStyleCnt="0"/>
      <dgm:spPr/>
    </dgm:pt>
    <dgm:pt modelId="{EE1FF20C-1C2B-427D-8774-2E68764D814B}" type="pres">
      <dgm:prSet presAssocID="{5319982C-B6AD-4B13-A631-2F4AC12236B9}" presName="txTwo" presStyleLbl="node2" presStyleIdx="0" presStyleCnt="2">
        <dgm:presLayoutVars>
          <dgm:chPref val="3"/>
        </dgm:presLayoutVars>
      </dgm:prSet>
      <dgm:spPr/>
    </dgm:pt>
    <dgm:pt modelId="{1950B5CF-4E43-4387-A023-270D575BB84D}" type="pres">
      <dgm:prSet presAssocID="{5319982C-B6AD-4B13-A631-2F4AC12236B9}" presName="parTransTwo" presStyleCnt="0"/>
      <dgm:spPr/>
    </dgm:pt>
    <dgm:pt modelId="{38CF53C3-F060-49D1-82FC-C3C3BABD9DC4}" type="pres">
      <dgm:prSet presAssocID="{5319982C-B6AD-4B13-A631-2F4AC12236B9}" presName="horzTwo" presStyleCnt="0"/>
      <dgm:spPr/>
    </dgm:pt>
    <dgm:pt modelId="{EB04BD68-29AA-4F38-9639-C452CC85D3D3}" type="pres">
      <dgm:prSet presAssocID="{B36B598E-F6BE-4D30-9F27-E20C8F3DC899}" presName="vertThree" presStyleCnt="0"/>
      <dgm:spPr/>
    </dgm:pt>
    <dgm:pt modelId="{1C570BBE-767E-45AD-9DF5-EBD7124D0C5A}" type="pres">
      <dgm:prSet presAssocID="{B36B598E-F6BE-4D30-9F27-E20C8F3DC899}" presName="txThree" presStyleLbl="node3" presStyleIdx="0" presStyleCnt="4">
        <dgm:presLayoutVars>
          <dgm:chPref val="3"/>
        </dgm:presLayoutVars>
      </dgm:prSet>
      <dgm:spPr/>
    </dgm:pt>
    <dgm:pt modelId="{82377A27-70E0-4A70-9847-BE1F34793736}" type="pres">
      <dgm:prSet presAssocID="{B36B598E-F6BE-4D30-9F27-E20C8F3DC899}" presName="parTransThree" presStyleCnt="0"/>
      <dgm:spPr/>
    </dgm:pt>
    <dgm:pt modelId="{3D9F2997-D69F-4B4B-96DA-7F3FD6B5D1CC}" type="pres">
      <dgm:prSet presAssocID="{B36B598E-F6BE-4D30-9F27-E20C8F3DC899}" presName="horzThree" presStyleCnt="0"/>
      <dgm:spPr/>
    </dgm:pt>
    <dgm:pt modelId="{76CB1FE8-BAC5-46A6-8C7D-0576A187AF9A}" type="pres">
      <dgm:prSet presAssocID="{50F991AB-9EF4-43D1-B457-D4ACBBCA5258}" presName="vertFour" presStyleCnt="0">
        <dgm:presLayoutVars>
          <dgm:chPref val="3"/>
        </dgm:presLayoutVars>
      </dgm:prSet>
      <dgm:spPr/>
    </dgm:pt>
    <dgm:pt modelId="{F0B3E6CD-D4C6-40A2-9E3D-FCA0298179DC}" type="pres">
      <dgm:prSet presAssocID="{50F991AB-9EF4-43D1-B457-D4ACBBCA5258}" presName="txFour" presStyleLbl="node4" presStyleIdx="0" presStyleCnt="3">
        <dgm:presLayoutVars>
          <dgm:chPref val="3"/>
        </dgm:presLayoutVars>
      </dgm:prSet>
      <dgm:spPr/>
    </dgm:pt>
    <dgm:pt modelId="{F688E473-CB9B-4E0B-BE53-A02B7FDDE18B}" type="pres">
      <dgm:prSet presAssocID="{50F991AB-9EF4-43D1-B457-D4ACBBCA5258}" presName="horzFour" presStyleCnt="0"/>
      <dgm:spPr/>
    </dgm:pt>
    <dgm:pt modelId="{8B3D79BC-4B58-4EC8-9A07-593714380CDA}" type="pres">
      <dgm:prSet presAssocID="{14575107-17D1-477A-89AE-D96FEB6FC8B1}" presName="sibSpaceFour" presStyleCnt="0"/>
      <dgm:spPr/>
    </dgm:pt>
    <dgm:pt modelId="{F883F0AE-5565-42E0-9D7F-C18ED3F423F4}" type="pres">
      <dgm:prSet presAssocID="{C7EDFD7F-A0FD-464F-8479-CC50088BC97A}" presName="vertFour" presStyleCnt="0">
        <dgm:presLayoutVars>
          <dgm:chPref val="3"/>
        </dgm:presLayoutVars>
      </dgm:prSet>
      <dgm:spPr/>
    </dgm:pt>
    <dgm:pt modelId="{62F7DC0F-7927-4CC4-9D51-50E953A7A8EA}" type="pres">
      <dgm:prSet presAssocID="{C7EDFD7F-A0FD-464F-8479-CC50088BC97A}" presName="txFour" presStyleLbl="node4" presStyleIdx="1" presStyleCnt="3">
        <dgm:presLayoutVars>
          <dgm:chPref val="3"/>
        </dgm:presLayoutVars>
      </dgm:prSet>
      <dgm:spPr/>
    </dgm:pt>
    <dgm:pt modelId="{F675EA8F-1200-4385-9E59-F42289ECB0A2}" type="pres">
      <dgm:prSet presAssocID="{C7EDFD7F-A0FD-464F-8479-CC50088BC97A}" presName="parTransFour" presStyleCnt="0"/>
      <dgm:spPr/>
    </dgm:pt>
    <dgm:pt modelId="{16740123-FB60-4155-95A2-4E4FF66B61C6}" type="pres">
      <dgm:prSet presAssocID="{C7EDFD7F-A0FD-464F-8479-CC50088BC97A}" presName="horzFour" presStyleCnt="0"/>
      <dgm:spPr/>
    </dgm:pt>
    <dgm:pt modelId="{4EEE98FC-8634-4B9F-93D6-6D965B5A1899}" type="pres">
      <dgm:prSet presAssocID="{C2894C01-0D24-4035-BD34-A7FA48CD7B52}" presName="vertFour" presStyleCnt="0">
        <dgm:presLayoutVars>
          <dgm:chPref val="3"/>
        </dgm:presLayoutVars>
      </dgm:prSet>
      <dgm:spPr/>
    </dgm:pt>
    <dgm:pt modelId="{445CB635-3C26-41B1-9752-2955E087DD9A}" type="pres">
      <dgm:prSet presAssocID="{C2894C01-0D24-4035-BD34-A7FA48CD7B52}" presName="txFour" presStyleLbl="node4" presStyleIdx="2" presStyleCnt="3" custLinFactX="5941" custLinFactY="-11773" custLinFactNeighborX="100000" custLinFactNeighborY="-100000">
        <dgm:presLayoutVars>
          <dgm:chPref val="3"/>
        </dgm:presLayoutVars>
      </dgm:prSet>
      <dgm:spPr/>
    </dgm:pt>
    <dgm:pt modelId="{A4C3BDD6-ED6C-4AF7-85FC-B3CFB19572B9}" type="pres">
      <dgm:prSet presAssocID="{C2894C01-0D24-4035-BD34-A7FA48CD7B52}" presName="horzFour" presStyleCnt="0"/>
      <dgm:spPr/>
    </dgm:pt>
    <dgm:pt modelId="{A618DC16-0E2C-47E3-B4C6-455C8088D007}" type="pres">
      <dgm:prSet presAssocID="{39F715F4-C32B-4E78-B2ED-AC5ED2BFFFD5}" presName="sibSpaceThree" presStyleCnt="0"/>
      <dgm:spPr/>
    </dgm:pt>
    <dgm:pt modelId="{6FFE91FA-09E0-43E8-BE83-0DC5922A6CF0}" type="pres">
      <dgm:prSet presAssocID="{EB1A5842-920F-4392-B1BF-7EDD2572DBAD}" presName="vertThree" presStyleCnt="0"/>
      <dgm:spPr/>
    </dgm:pt>
    <dgm:pt modelId="{07484F39-355C-4E12-B5DC-50C630CE8FA5}" type="pres">
      <dgm:prSet presAssocID="{EB1A5842-920F-4392-B1BF-7EDD2572DBAD}" presName="txThree" presStyleLbl="node3" presStyleIdx="1" presStyleCnt="4">
        <dgm:presLayoutVars>
          <dgm:chPref val="3"/>
        </dgm:presLayoutVars>
      </dgm:prSet>
      <dgm:spPr/>
    </dgm:pt>
    <dgm:pt modelId="{4325032C-C4DA-4A81-AF39-5D79D7440A49}" type="pres">
      <dgm:prSet presAssocID="{EB1A5842-920F-4392-B1BF-7EDD2572DBAD}" presName="horzThree" presStyleCnt="0"/>
      <dgm:spPr/>
    </dgm:pt>
    <dgm:pt modelId="{3E2FAE92-4958-461A-ABDB-AE066E95E645}" type="pres">
      <dgm:prSet presAssocID="{242C72DC-5A60-487E-8D58-A0D4AECF7024}" presName="sibSpaceThree" presStyleCnt="0"/>
      <dgm:spPr/>
    </dgm:pt>
    <dgm:pt modelId="{02215C02-0446-4949-973C-592F809F9FC5}" type="pres">
      <dgm:prSet presAssocID="{333AC709-3475-4B79-9F3E-C2353765AD92}" presName="vertThree" presStyleCnt="0"/>
      <dgm:spPr/>
    </dgm:pt>
    <dgm:pt modelId="{F223F7E4-ECDB-4754-BC36-5BB137AAF426}" type="pres">
      <dgm:prSet presAssocID="{333AC709-3475-4B79-9F3E-C2353765AD92}" presName="txThree" presStyleLbl="node3" presStyleIdx="2" presStyleCnt="4">
        <dgm:presLayoutVars>
          <dgm:chPref val="3"/>
        </dgm:presLayoutVars>
      </dgm:prSet>
      <dgm:spPr/>
    </dgm:pt>
    <dgm:pt modelId="{D018EE55-07E9-49D8-8008-01B6391A0D40}" type="pres">
      <dgm:prSet presAssocID="{333AC709-3475-4B79-9F3E-C2353765AD92}" presName="horzThree" presStyleCnt="0"/>
      <dgm:spPr/>
    </dgm:pt>
    <dgm:pt modelId="{C35305D1-C0E3-4508-BA92-56F797180795}" type="pres">
      <dgm:prSet presAssocID="{7B0ACAF5-DBB8-4869-B968-F7372A91B8D3}" presName="sibSpaceTwo" presStyleCnt="0"/>
      <dgm:spPr/>
    </dgm:pt>
    <dgm:pt modelId="{C0E9EBD7-87BF-4AE2-884A-C6F58B060126}" type="pres">
      <dgm:prSet presAssocID="{8A8B4916-5A2F-44D4-AFA2-4EF1DF2830AB}" presName="vertTwo" presStyleCnt="0"/>
      <dgm:spPr/>
    </dgm:pt>
    <dgm:pt modelId="{FC15B08D-09B0-48E8-888B-A3B3D2E127BE}" type="pres">
      <dgm:prSet presAssocID="{8A8B4916-5A2F-44D4-AFA2-4EF1DF2830AB}" presName="txTwo" presStyleLbl="node2" presStyleIdx="1" presStyleCnt="2">
        <dgm:presLayoutVars>
          <dgm:chPref val="3"/>
        </dgm:presLayoutVars>
      </dgm:prSet>
      <dgm:spPr/>
    </dgm:pt>
    <dgm:pt modelId="{695164B2-B746-4EF3-9095-C1F0B480475C}" type="pres">
      <dgm:prSet presAssocID="{8A8B4916-5A2F-44D4-AFA2-4EF1DF2830AB}" presName="parTransTwo" presStyleCnt="0"/>
      <dgm:spPr/>
    </dgm:pt>
    <dgm:pt modelId="{B1C69283-6498-4A76-8E49-C21C87002C65}" type="pres">
      <dgm:prSet presAssocID="{8A8B4916-5A2F-44D4-AFA2-4EF1DF2830AB}" presName="horzTwo" presStyleCnt="0"/>
      <dgm:spPr/>
    </dgm:pt>
    <dgm:pt modelId="{28B2E9DE-0191-4B8E-A566-8BB7790CDECD}" type="pres">
      <dgm:prSet presAssocID="{AC0184C5-3ED6-46A4-81C0-5115482BA555}" presName="vertThree" presStyleCnt="0"/>
      <dgm:spPr/>
    </dgm:pt>
    <dgm:pt modelId="{FDB99979-A4D1-418F-8A34-60CE3336C4B1}" type="pres">
      <dgm:prSet presAssocID="{AC0184C5-3ED6-46A4-81C0-5115482BA555}" presName="txThree" presStyleLbl="node3" presStyleIdx="3" presStyleCnt="4">
        <dgm:presLayoutVars>
          <dgm:chPref val="3"/>
        </dgm:presLayoutVars>
      </dgm:prSet>
      <dgm:spPr/>
    </dgm:pt>
    <dgm:pt modelId="{1C3CB81C-9F85-4E3A-8865-A1A703BE64FB}" type="pres">
      <dgm:prSet presAssocID="{AC0184C5-3ED6-46A4-81C0-5115482BA555}" presName="horzThree" presStyleCnt="0"/>
      <dgm:spPr/>
    </dgm:pt>
  </dgm:ptLst>
  <dgm:cxnLst>
    <dgm:cxn modelId="{53EA630A-988B-44C1-900A-B61025A699FD}" type="presOf" srcId="{8A8B4916-5A2F-44D4-AFA2-4EF1DF2830AB}" destId="{FC15B08D-09B0-48E8-888B-A3B3D2E127BE}" srcOrd="0" destOrd="0" presId="urn:microsoft.com/office/officeart/2005/8/layout/hierarchy4"/>
    <dgm:cxn modelId="{1641B80A-09BC-4605-ACB1-C4B62A309C3E}" srcId="{25094E07-2B2E-4C14-AC77-673B18BDEA97}" destId="{5319982C-B6AD-4B13-A631-2F4AC12236B9}" srcOrd="0" destOrd="0" parTransId="{2B67AB97-84B9-4C96-AD6B-22818C7C382E}" sibTransId="{7B0ACAF5-DBB8-4869-B968-F7372A91B8D3}"/>
    <dgm:cxn modelId="{B2AC050B-7FA4-4F7E-B77E-DA9771AFD4D4}" srcId="{5319982C-B6AD-4B13-A631-2F4AC12236B9}" destId="{B36B598E-F6BE-4D30-9F27-E20C8F3DC899}" srcOrd="0" destOrd="0" parTransId="{B7A974B2-A31A-4A43-9700-716E08A70F21}" sibTransId="{39F715F4-C32B-4E78-B2ED-AC5ED2BFFFD5}"/>
    <dgm:cxn modelId="{9251051A-CAED-43CA-B837-7A32391E04E2}" srcId="{B36B598E-F6BE-4D30-9F27-E20C8F3DC899}" destId="{C7EDFD7F-A0FD-464F-8479-CC50088BC97A}" srcOrd="1" destOrd="0" parTransId="{11AB12BA-AC27-4733-AC14-506EAEFF3A8A}" sibTransId="{3AE9B660-96B9-47EA-9A00-470E7360BA8F}"/>
    <dgm:cxn modelId="{908FC533-16A3-4DC6-A158-FFF0729541E7}" type="presOf" srcId="{AC0184C5-3ED6-46A4-81C0-5115482BA555}" destId="{FDB99979-A4D1-418F-8A34-60CE3336C4B1}" srcOrd="0" destOrd="0" presId="urn:microsoft.com/office/officeart/2005/8/layout/hierarchy4"/>
    <dgm:cxn modelId="{C5A31739-0C74-4238-BCDC-929DE91CDE76}" srcId="{5319982C-B6AD-4B13-A631-2F4AC12236B9}" destId="{EB1A5842-920F-4392-B1BF-7EDD2572DBAD}" srcOrd="1" destOrd="0" parTransId="{085D1983-E733-4EE6-8DD9-A59CD535B160}" sibTransId="{242C72DC-5A60-487E-8D58-A0D4AECF7024}"/>
    <dgm:cxn modelId="{57678540-4E43-4932-8BB3-6F13B4CB61B1}" type="presOf" srcId="{333AC709-3475-4B79-9F3E-C2353765AD92}" destId="{F223F7E4-ECDB-4754-BC36-5BB137AAF426}" srcOrd="0" destOrd="0" presId="urn:microsoft.com/office/officeart/2005/8/layout/hierarchy4"/>
    <dgm:cxn modelId="{14E2E761-C41C-4CF0-941B-98818CFD0AFD}" type="presOf" srcId="{C2894C01-0D24-4035-BD34-A7FA48CD7B52}" destId="{445CB635-3C26-41B1-9752-2955E087DD9A}" srcOrd="0" destOrd="0" presId="urn:microsoft.com/office/officeart/2005/8/layout/hierarchy4"/>
    <dgm:cxn modelId="{F0DC4548-C1C0-4CD7-B55D-3D599832E17E}" type="presOf" srcId="{50F991AB-9EF4-43D1-B457-D4ACBBCA5258}" destId="{F0B3E6CD-D4C6-40A2-9E3D-FCA0298179DC}" srcOrd="0" destOrd="0" presId="urn:microsoft.com/office/officeart/2005/8/layout/hierarchy4"/>
    <dgm:cxn modelId="{F7E8CC6C-392C-4214-8CD1-EC44BE4C9B85}" type="presOf" srcId="{25094E07-2B2E-4C14-AC77-673B18BDEA97}" destId="{33154AA3-C3F2-4224-B316-E228A454BB07}" srcOrd="0" destOrd="0" presId="urn:microsoft.com/office/officeart/2005/8/layout/hierarchy4"/>
    <dgm:cxn modelId="{ACDA2C7F-A219-449F-A673-79AAC20F3CB0}" srcId="{C7EDFD7F-A0FD-464F-8479-CC50088BC97A}" destId="{C2894C01-0D24-4035-BD34-A7FA48CD7B52}" srcOrd="0" destOrd="0" parTransId="{BD207FC8-FB3B-4AE9-BD90-403668840A96}" sibTransId="{C5FB033F-AD88-4CAD-A128-2EF9A7F01884}"/>
    <dgm:cxn modelId="{70BD669E-3AA7-4AFB-B889-DB0F82C6A4B0}" srcId="{5E2585C6-4C1F-44A4-8602-453189086BD3}" destId="{25094E07-2B2E-4C14-AC77-673B18BDEA97}" srcOrd="0" destOrd="0" parTransId="{F48670E5-1D73-4EAD-8CFC-814F0D36FFEB}" sibTransId="{3A1941B8-A941-41B7-9349-2C25D93DF879}"/>
    <dgm:cxn modelId="{9D5E289F-99FC-4DF0-A4AE-B0C86571FC09}" type="presOf" srcId="{B36B598E-F6BE-4D30-9F27-E20C8F3DC899}" destId="{1C570BBE-767E-45AD-9DF5-EBD7124D0C5A}" srcOrd="0" destOrd="0" presId="urn:microsoft.com/office/officeart/2005/8/layout/hierarchy4"/>
    <dgm:cxn modelId="{EDB0EEAB-AAAF-4242-A4BF-301ED892C41F}" srcId="{5319982C-B6AD-4B13-A631-2F4AC12236B9}" destId="{333AC709-3475-4B79-9F3E-C2353765AD92}" srcOrd="2" destOrd="0" parTransId="{F55B8C43-6187-45EF-AEFE-F0B1C618ABE6}" sibTransId="{B3CA1FE2-211A-46BB-B3ED-50137213B595}"/>
    <dgm:cxn modelId="{9F4D0FB9-9DD3-462A-B98F-2A094ABEF350}" srcId="{8A8B4916-5A2F-44D4-AFA2-4EF1DF2830AB}" destId="{AC0184C5-3ED6-46A4-81C0-5115482BA555}" srcOrd="0" destOrd="0" parTransId="{BED28315-E2A5-4362-9E09-4DF2C4895611}" sibTransId="{E5E75E65-C963-4EB9-A5FC-FCD1515CBA93}"/>
    <dgm:cxn modelId="{795854BA-CAA2-4CFD-AFCA-F80F61F865A2}" srcId="{B36B598E-F6BE-4D30-9F27-E20C8F3DC899}" destId="{50F991AB-9EF4-43D1-B457-D4ACBBCA5258}" srcOrd="0" destOrd="0" parTransId="{614E5735-6E78-410F-A050-7CC8AD6289F8}" sibTransId="{14575107-17D1-477A-89AE-D96FEB6FC8B1}"/>
    <dgm:cxn modelId="{7368A0C9-DD8A-4D74-B97E-AB00D2313CDD}" type="presOf" srcId="{C7EDFD7F-A0FD-464F-8479-CC50088BC97A}" destId="{62F7DC0F-7927-4CC4-9D51-50E953A7A8EA}" srcOrd="0" destOrd="0" presId="urn:microsoft.com/office/officeart/2005/8/layout/hierarchy4"/>
    <dgm:cxn modelId="{B3AFB1CE-F9AD-40F6-8A09-48300B4F7B8B}" type="presOf" srcId="{5319982C-B6AD-4B13-A631-2F4AC12236B9}" destId="{EE1FF20C-1C2B-427D-8774-2E68764D814B}" srcOrd="0" destOrd="0" presId="urn:microsoft.com/office/officeart/2005/8/layout/hierarchy4"/>
    <dgm:cxn modelId="{3FB6C7EC-A6DC-43E6-9402-D2A823A2A48B}" type="presOf" srcId="{EB1A5842-920F-4392-B1BF-7EDD2572DBAD}" destId="{07484F39-355C-4E12-B5DC-50C630CE8FA5}" srcOrd="0" destOrd="0" presId="urn:microsoft.com/office/officeart/2005/8/layout/hierarchy4"/>
    <dgm:cxn modelId="{195A46F1-0524-420B-84F7-457FCEA96E62}" type="presOf" srcId="{5E2585C6-4C1F-44A4-8602-453189086BD3}" destId="{518C6AFF-672C-4256-A8F5-B250BE8B1B4F}" srcOrd="0" destOrd="0" presId="urn:microsoft.com/office/officeart/2005/8/layout/hierarchy4"/>
    <dgm:cxn modelId="{8266E1FE-882F-42AD-B582-A7C1DA81CC6A}" srcId="{25094E07-2B2E-4C14-AC77-673B18BDEA97}" destId="{8A8B4916-5A2F-44D4-AFA2-4EF1DF2830AB}" srcOrd="1" destOrd="0" parTransId="{3125817A-7B13-44C8-8D7D-027F23232E93}" sibTransId="{031DECCD-CA8C-4C26-BFB2-0BF613439556}"/>
    <dgm:cxn modelId="{9EB0E9BD-33E7-4730-B8A2-3AFB56E1F475}" type="presParOf" srcId="{518C6AFF-672C-4256-A8F5-B250BE8B1B4F}" destId="{D76B4858-4233-4F8C-A653-ABE53BD4072F}" srcOrd="0" destOrd="0" presId="urn:microsoft.com/office/officeart/2005/8/layout/hierarchy4"/>
    <dgm:cxn modelId="{B4031404-A78B-4B98-ACA2-8C5720E29F7F}" type="presParOf" srcId="{D76B4858-4233-4F8C-A653-ABE53BD4072F}" destId="{33154AA3-C3F2-4224-B316-E228A454BB07}" srcOrd="0" destOrd="0" presId="urn:microsoft.com/office/officeart/2005/8/layout/hierarchy4"/>
    <dgm:cxn modelId="{45041049-8402-452B-BF73-6D7A57113B9F}" type="presParOf" srcId="{D76B4858-4233-4F8C-A653-ABE53BD4072F}" destId="{CF459E5A-5536-4386-B834-01BEF53C6C0E}" srcOrd="1" destOrd="0" presId="urn:microsoft.com/office/officeart/2005/8/layout/hierarchy4"/>
    <dgm:cxn modelId="{AF4DE7EB-9093-4308-AD80-13C531E55E4B}" type="presParOf" srcId="{D76B4858-4233-4F8C-A653-ABE53BD4072F}" destId="{C6649D52-4E02-4D6F-81A2-CB8004BF74D8}" srcOrd="2" destOrd="0" presId="urn:microsoft.com/office/officeart/2005/8/layout/hierarchy4"/>
    <dgm:cxn modelId="{1F23C140-10E4-46CA-95C3-C731B082A1EF}" type="presParOf" srcId="{C6649D52-4E02-4D6F-81A2-CB8004BF74D8}" destId="{2360DB84-9983-4192-B2CD-203EE33CA874}" srcOrd="0" destOrd="0" presId="urn:microsoft.com/office/officeart/2005/8/layout/hierarchy4"/>
    <dgm:cxn modelId="{8FACDF4F-D6D9-4C9A-8D2C-059CBEA255A0}" type="presParOf" srcId="{2360DB84-9983-4192-B2CD-203EE33CA874}" destId="{EE1FF20C-1C2B-427D-8774-2E68764D814B}" srcOrd="0" destOrd="0" presId="urn:microsoft.com/office/officeart/2005/8/layout/hierarchy4"/>
    <dgm:cxn modelId="{E0C0228B-C391-468B-9E91-1ED5E10C8EDB}" type="presParOf" srcId="{2360DB84-9983-4192-B2CD-203EE33CA874}" destId="{1950B5CF-4E43-4387-A023-270D575BB84D}" srcOrd="1" destOrd="0" presId="urn:microsoft.com/office/officeart/2005/8/layout/hierarchy4"/>
    <dgm:cxn modelId="{190A1E3B-A7F3-41D1-B0EF-62B263235F80}" type="presParOf" srcId="{2360DB84-9983-4192-B2CD-203EE33CA874}" destId="{38CF53C3-F060-49D1-82FC-C3C3BABD9DC4}" srcOrd="2" destOrd="0" presId="urn:microsoft.com/office/officeart/2005/8/layout/hierarchy4"/>
    <dgm:cxn modelId="{87BE4E9C-6753-47EF-9AE9-2A9E2EFD7E2C}" type="presParOf" srcId="{38CF53C3-F060-49D1-82FC-C3C3BABD9DC4}" destId="{EB04BD68-29AA-4F38-9639-C452CC85D3D3}" srcOrd="0" destOrd="0" presId="urn:microsoft.com/office/officeart/2005/8/layout/hierarchy4"/>
    <dgm:cxn modelId="{55473B54-739C-4A67-856E-A232A0C51F13}" type="presParOf" srcId="{EB04BD68-29AA-4F38-9639-C452CC85D3D3}" destId="{1C570BBE-767E-45AD-9DF5-EBD7124D0C5A}" srcOrd="0" destOrd="0" presId="urn:microsoft.com/office/officeart/2005/8/layout/hierarchy4"/>
    <dgm:cxn modelId="{FA03BEE8-8A67-41EE-A3E3-23D30589D712}" type="presParOf" srcId="{EB04BD68-29AA-4F38-9639-C452CC85D3D3}" destId="{82377A27-70E0-4A70-9847-BE1F34793736}" srcOrd="1" destOrd="0" presId="urn:microsoft.com/office/officeart/2005/8/layout/hierarchy4"/>
    <dgm:cxn modelId="{A9A26E48-5259-4CDA-9A40-6EC5F818FE1E}" type="presParOf" srcId="{EB04BD68-29AA-4F38-9639-C452CC85D3D3}" destId="{3D9F2997-D69F-4B4B-96DA-7F3FD6B5D1CC}" srcOrd="2" destOrd="0" presId="urn:microsoft.com/office/officeart/2005/8/layout/hierarchy4"/>
    <dgm:cxn modelId="{14F01139-8452-47B7-9C02-B6D0DE48664C}" type="presParOf" srcId="{3D9F2997-D69F-4B4B-96DA-7F3FD6B5D1CC}" destId="{76CB1FE8-BAC5-46A6-8C7D-0576A187AF9A}" srcOrd="0" destOrd="0" presId="urn:microsoft.com/office/officeart/2005/8/layout/hierarchy4"/>
    <dgm:cxn modelId="{F4E5B5E0-F414-453B-8FED-62E6B1C4639A}" type="presParOf" srcId="{76CB1FE8-BAC5-46A6-8C7D-0576A187AF9A}" destId="{F0B3E6CD-D4C6-40A2-9E3D-FCA0298179DC}" srcOrd="0" destOrd="0" presId="urn:microsoft.com/office/officeart/2005/8/layout/hierarchy4"/>
    <dgm:cxn modelId="{C8AA6A61-C6AB-4D19-9422-A113BD4F9FF5}" type="presParOf" srcId="{76CB1FE8-BAC5-46A6-8C7D-0576A187AF9A}" destId="{F688E473-CB9B-4E0B-BE53-A02B7FDDE18B}" srcOrd="1" destOrd="0" presId="urn:microsoft.com/office/officeart/2005/8/layout/hierarchy4"/>
    <dgm:cxn modelId="{BE9BE1AA-C16A-403E-AD16-853A4D5D1AFA}" type="presParOf" srcId="{3D9F2997-D69F-4B4B-96DA-7F3FD6B5D1CC}" destId="{8B3D79BC-4B58-4EC8-9A07-593714380CDA}" srcOrd="1" destOrd="0" presId="urn:microsoft.com/office/officeart/2005/8/layout/hierarchy4"/>
    <dgm:cxn modelId="{F772AECC-1070-4260-A3BE-54B30E3486F9}" type="presParOf" srcId="{3D9F2997-D69F-4B4B-96DA-7F3FD6B5D1CC}" destId="{F883F0AE-5565-42E0-9D7F-C18ED3F423F4}" srcOrd="2" destOrd="0" presId="urn:microsoft.com/office/officeart/2005/8/layout/hierarchy4"/>
    <dgm:cxn modelId="{8145810B-5635-4CE9-AC03-D170C0BBCA71}" type="presParOf" srcId="{F883F0AE-5565-42E0-9D7F-C18ED3F423F4}" destId="{62F7DC0F-7927-4CC4-9D51-50E953A7A8EA}" srcOrd="0" destOrd="0" presId="urn:microsoft.com/office/officeart/2005/8/layout/hierarchy4"/>
    <dgm:cxn modelId="{6E9626AE-98C0-424F-AAE1-CD070527DD36}" type="presParOf" srcId="{F883F0AE-5565-42E0-9D7F-C18ED3F423F4}" destId="{F675EA8F-1200-4385-9E59-F42289ECB0A2}" srcOrd="1" destOrd="0" presId="urn:microsoft.com/office/officeart/2005/8/layout/hierarchy4"/>
    <dgm:cxn modelId="{2648C5AA-3598-48FA-9429-1AACF02EAAA6}" type="presParOf" srcId="{F883F0AE-5565-42E0-9D7F-C18ED3F423F4}" destId="{16740123-FB60-4155-95A2-4E4FF66B61C6}" srcOrd="2" destOrd="0" presId="urn:microsoft.com/office/officeart/2005/8/layout/hierarchy4"/>
    <dgm:cxn modelId="{7DC40C50-10EB-4F17-A880-FCC8FA5859E9}" type="presParOf" srcId="{16740123-FB60-4155-95A2-4E4FF66B61C6}" destId="{4EEE98FC-8634-4B9F-93D6-6D965B5A1899}" srcOrd="0" destOrd="0" presId="urn:microsoft.com/office/officeart/2005/8/layout/hierarchy4"/>
    <dgm:cxn modelId="{3DE72BBE-7AC2-487F-8763-A7F96593DFB0}" type="presParOf" srcId="{4EEE98FC-8634-4B9F-93D6-6D965B5A1899}" destId="{445CB635-3C26-41B1-9752-2955E087DD9A}" srcOrd="0" destOrd="0" presId="urn:microsoft.com/office/officeart/2005/8/layout/hierarchy4"/>
    <dgm:cxn modelId="{694DFA69-11AC-44CF-9C63-BF8875785DEF}" type="presParOf" srcId="{4EEE98FC-8634-4B9F-93D6-6D965B5A1899}" destId="{A4C3BDD6-ED6C-4AF7-85FC-B3CFB19572B9}" srcOrd="1" destOrd="0" presId="urn:microsoft.com/office/officeart/2005/8/layout/hierarchy4"/>
    <dgm:cxn modelId="{E56131AC-490A-4A6E-98EC-971372E5DED3}" type="presParOf" srcId="{38CF53C3-F060-49D1-82FC-C3C3BABD9DC4}" destId="{A618DC16-0E2C-47E3-B4C6-455C8088D007}" srcOrd="1" destOrd="0" presId="urn:microsoft.com/office/officeart/2005/8/layout/hierarchy4"/>
    <dgm:cxn modelId="{A46DCAC6-22BE-4DD5-A03D-BBCD3A2EDF79}" type="presParOf" srcId="{38CF53C3-F060-49D1-82FC-C3C3BABD9DC4}" destId="{6FFE91FA-09E0-43E8-BE83-0DC5922A6CF0}" srcOrd="2" destOrd="0" presId="urn:microsoft.com/office/officeart/2005/8/layout/hierarchy4"/>
    <dgm:cxn modelId="{7133D40F-7E8D-410F-8B62-7A040F643BEB}" type="presParOf" srcId="{6FFE91FA-09E0-43E8-BE83-0DC5922A6CF0}" destId="{07484F39-355C-4E12-B5DC-50C630CE8FA5}" srcOrd="0" destOrd="0" presId="urn:microsoft.com/office/officeart/2005/8/layout/hierarchy4"/>
    <dgm:cxn modelId="{34E8833A-73E2-48B5-9F5D-A66A240E9602}" type="presParOf" srcId="{6FFE91FA-09E0-43E8-BE83-0DC5922A6CF0}" destId="{4325032C-C4DA-4A81-AF39-5D79D7440A49}" srcOrd="1" destOrd="0" presId="urn:microsoft.com/office/officeart/2005/8/layout/hierarchy4"/>
    <dgm:cxn modelId="{C1EA7E9D-A2E5-440F-9EC3-0B30C0E355A3}" type="presParOf" srcId="{38CF53C3-F060-49D1-82FC-C3C3BABD9DC4}" destId="{3E2FAE92-4958-461A-ABDB-AE066E95E645}" srcOrd="3" destOrd="0" presId="urn:microsoft.com/office/officeart/2005/8/layout/hierarchy4"/>
    <dgm:cxn modelId="{4BCCE327-9AFB-4AB8-932D-3A9296F3963B}" type="presParOf" srcId="{38CF53C3-F060-49D1-82FC-C3C3BABD9DC4}" destId="{02215C02-0446-4949-973C-592F809F9FC5}" srcOrd="4" destOrd="0" presId="urn:microsoft.com/office/officeart/2005/8/layout/hierarchy4"/>
    <dgm:cxn modelId="{EB819CD0-7AF3-4548-9686-882555ADA0B8}" type="presParOf" srcId="{02215C02-0446-4949-973C-592F809F9FC5}" destId="{F223F7E4-ECDB-4754-BC36-5BB137AAF426}" srcOrd="0" destOrd="0" presId="urn:microsoft.com/office/officeart/2005/8/layout/hierarchy4"/>
    <dgm:cxn modelId="{1084B85D-6D9E-465A-B6B9-B6D36EFD2E73}" type="presParOf" srcId="{02215C02-0446-4949-973C-592F809F9FC5}" destId="{D018EE55-07E9-49D8-8008-01B6391A0D40}" srcOrd="1" destOrd="0" presId="urn:microsoft.com/office/officeart/2005/8/layout/hierarchy4"/>
    <dgm:cxn modelId="{D2948C18-3C14-49DF-8402-6E16726CB86E}" type="presParOf" srcId="{C6649D52-4E02-4D6F-81A2-CB8004BF74D8}" destId="{C35305D1-C0E3-4508-BA92-56F797180795}" srcOrd="1" destOrd="0" presId="urn:microsoft.com/office/officeart/2005/8/layout/hierarchy4"/>
    <dgm:cxn modelId="{8327007D-C309-4ECB-97F3-B2AD1567E13A}" type="presParOf" srcId="{C6649D52-4E02-4D6F-81A2-CB8004BF74D8}" destId="{C0E9EBD7-87BF-4AE2-884A-C6F58B060126}" srcOrd="2" destOrd="0" presId="urn:microsoft.com/office/officeart/2005/8/layout/hierarchy4"/>
    <dgm:cxn modelId="{0AA6123D-A9AD-42DF-AAD4-ABDD316E0597}" type="presParOf" srcId="{C0E9EBD7-87BF-4AE2-884A-C6F58B060126}" destId="{FC15B08D-09B0-48E8-888B-A3B3D2E127BE}" srcOrd="0" destOrd="0" presId="urn:microsoft.com/office/officeart/2005/8/layout/hierarchy4"/>
    <dgm:cxn modelId="{50E91E0E-7E1F-4044-9D0E-80B50BA73849}" type="presParOf" srcId="{C0E9EBD7-87BF-4AE2-884A-C6F58B060126}" destId="{695164B2-B746-4EF3-9095-C1F0B480475C}" srcOrd="1" destOrd="0" presId="urn:microsoft.com/office/officeart/2005/8/layout/hierarchy4"/>
    <dgm:cxn modelId="{5BCC002F-B081-4CBD-A5F3-739F5BDD55C0}" type="presParOf" srcId="{C0E9EBD7-87BF-4AE2-884A-C6F58B060126}" destId="{B1C69283-6498-4A76-8E49-C21C87002C65}" srcOrd="2" destOrd="0" presId="urn:microsoft.com/office/officeart/2005/8/layout/hierarchy4"/>
    <dgm:cxn modelId="{54D8D315-43F5-48F1-AA98-D0CDFED5AA28}" type="presParOf" srcId="{B1C69283-6498-4A76-8E49-C21C87002C65}" destId="{28B2E9DE-0191-4B8E-A566-8BB7790CDECD}" srcOrd="0" destOrd="0" presId="urn:microsoft.com/office/officeart/2005/8/layout/hierarchy4"/>
    <dgm:cxn modelId="{6B687254-9014-4D91-91B3-FA6BCAE8DBC9}" type="presParOf" srcId="{28B2E9DE-0191-4B8E-A566-8BB7790CDECD}" destId="{FDB99979-A4D1-418F-8A34-60CE3336C4B1}" srcOrd="0" destOrd="0" presId="urn:microsoft.com/office/officeart/2005/8/layout/hierarchy4"/>
    <dgm:cxn modelId="{E1B094D7-E38B-4CF6-8D63-90A3F248282F}" type="presParOf" srcId="{28B2E9DE-0191-4B8E-A566-8BB7790CDECD}" destId="{1C3CB81C-9F85-4E3A-8865-A1A703BE64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D7ABEF-0282-4771-B47B-31A83E3837E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683A7059-D578-4D7A-82DA-B50DC5379BFE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Enfoque intersectorial e interdisciplinario</a:t>
          </a:r>
        </a:p>
      </dgm:t>
    </dgm:pt>
    <dgm:pt modelId="{01A20FAE-045E-4D8C-9DD9-5495F133A5AE}" type="parTrans" cxnId="{C5EA2F93-F028-41D5-8094-20872A757195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0B2DCED3-2ABE-4398-A503-345A9B6876A4}" type="sibTrans" cxnId="{C5EA2F93-F028-41D5-8094-20872A757195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C00AF402-2A89-4C8B-9777-FD26CA416617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Estimular recuperación, reutilización y reparación </a:t>
          </a:r>
        </a:p>
      </dgm:t>
    </dgm:pt>
    <dgm:pt modelId="{C41977E9-B05A-43DF-86CD-48FFC8F2B475}" type="parTrans" cxnId="{901D8393-9C1F-4A25-95CC-396D94745850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C1942D78-B549-4F2D-823D-404891CF0040}" type="sibTrans" cxnId="{901D8393-9C1F-4A25-95CC-396D94745850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56806524-66C3-4C8C-9CE8-6A5219E05DEF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Vincular el tema RAEE a toda política tecnológica</a:t>
          </a:r>
        </a:p>
      </dgm:t>
    </dgm:pt>
    <dgm:pt modelId="{FA2714CD-66FB-4C9C-BB47-6B3C8CA2E6F6}" type="parTrans" cxnId="{79116D20-0309-4BD5-80E5-8B62C6914842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129E6EE6-2587-47F7-ACD7-4C4229D76696}" type="sibTrans" cxnId="{79116D20-0309-4BD5-80E5-8B62C6914842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05E4B87E-D696-4C71-9212-5A3C0FA738EC}">
      <dgm:prSet/>
      <dgm:spPr/>
      <dgm:t>
        <a:bodyPr/>
        <a:lstStyle/>
        <a:p>
          <a:r>
            <a:rPr lang="es-CR">
              <a:latin typeface="Raleway" panose="020B0604020202020204" pitchFamily="2" charset="0"/>
            </a:rPr>
            <a:t>Incentivos para la recuperación y la innovación de procesos productivos</a:t>
          </a:r>
          <a:endParaRPr lang="es-CR" dirty="0">
            <a:latin typeface="Raleway" panose="020B0604020202020204" pitchFamily="2" charset="0"/>
          </a:endParaRPr>
        </a:p>
      </dgm:t>
    </dgm:pt>
    <dgm:pt modelId="{81B3712A-1772-4C9A-90B1-89A248E24EC4}" type="parTrans" cxnId="{CCD68BB7-F17A-42B1-9AAB-E4104B518D28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286648BB-1DB4-4026-AC7C-C62374F9796B}" type="sibTrans" cxnId="{CCD68BB7-F17A-42B1-9AAB-E4104B518D28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13BEEEC6-CC70-48E3-AA4E-948F0F3E4271}">
      <dgm:prSet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Reconocimientos o certificaciones</a:t>
          </a:r>
        </a:p>
      </dgm:t>
    </dgm:pt>
    <dgm:pt modelId="{5569D408-B5D7-4CCF-8F5A-4F87DF628F46}" type="parTrans" cxnId="{2B3759FB-2F41-48FD-87BA-6A4ECC50E445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72DFE91E-39A0-49EB-8FB0-B97841A40431}" type="sibTrans" cxnId="{2B3759FB-2F41-48FD-87BA-6A4ECC50E445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0FAE56B4-4B39-4A18-9425-18C684A2E73D}" type="pres">
      <dgm:prSet presAssocID="{EAD7ABEF-0282-4771-B47B-31A83E3837E7}" presName="outerComposite" presStyleCnt="0">
        <dgm:presLayoutVars>
          <dgm:chMax val="5"/>
          <dgm:dir/>
          <dgm:resizeHandles val="exact"/>
        </dgm:presLayoutVars>
      </dgm:prSet>
      <dgm:spPr/>
    </dgm:pt>
    <dgm:pt modelId="{C90F3AC5-8105-48B7-842C-101A967743CE}" type="pres">
      <dgm:prSet presAssocID="{EAD7ABEF-0282-4771-B47B-31A83E3837E7}" presName="dummyMaxCanvas" presStyleCnt="0">
        <dgm:presLayoutVars/>
      </dgm:prSet>
      <dgm:spPr/>
    </dgm:pt>
    <dgm:pt modelId="{49748228-D5B5-4992-B23F-0440936CFA84}" type="pres">
      <dgm:prSet presAssocID="{EAD7ABEF-0282-4771-B47B-31A83E3837E7}" presName="FiveNodes_1" presStyleLbl="node1" presStyleIdx="0" presStyleCnt="5">
        <dgm:presLayoutVars>
          <dgm:bulletEnabled val="1"/>
        </dgm:presLayoutVars>
      </dgm:prSet>
      <dgm:spPr/>
    </dgm:pt>
    <dgm:pt modelId="{CAD2AD6C-FB5B-4D00-AE25-F9E64F1452EA}" type="pres">
      <dgm:prSet presAssocID="{EAD7ABEF-0282-4771-B47B-31A83E3837E7}" presName="FiveNodes_2" presStyleLbl="node1" presStyleIdx="1" presStyleCnt="5">
        <dgm:presLayoutVars>
          <dgm:bulletEnabled val="1"/>
        </dgm:presLayoutVars>
      </dgm:prSet>
      <dgm:spPr/>
    </dgm:pt>
    <dgm:pt modelId="{EBA8B5F0-EF6D-40CF-A6B9-31A9057BCDD5}" type="pres">
      <dgm:prSet presAssocID="{EAD7ABEF-0282-4771-B47B-31A83E3837E7}" presName="FiveNodes_3" presStyleLbl="node1" presStyleIdx="2" presStyleCnt="5">
        <dgm:presLayoutVars>
          <dgm:bulletEnabled val="1"/>
        </dgm:presLayoutVars>
      </dgm:prSet>
      <dgm:spPr/>
    </dgm:pt>
    <dgm:pt modelId="{7B6D8703-D2D0-4B32-B8C8-657871BEBBEE}" type="pres">
      <dgm:prSet presAssocID="{EAD7ABEF-0282-4771-B47B-31A83E3837E7}" presName="FiveNodes_4" presStyleLbl="node1" presStyleIdx="3" presStyleCnt="5">
        <dgm:presLayoutVars>
          <dgm:bulletEnabled val="1"/>
        </dgm:presLayoutVars>
      </dgm:prSet>
      <dgm:spPr/>
    </dgm:pt>
    <dgm:pt modelId="{FCB2169E-5DD3-46E5-9F59-60995E698DE8}" type="pres">
      <dgm:prSet presAssocID="{EAD7ABEF-0282-4771-B47B-31A83E3837E7}" presName="FiveNodes_5" presStyleLbl="node1" presStyleIdx="4" presStyleCnt="5">
        <dgm:presLayoutVars>
          <dgm:bulletEnabled val="1"/>
        </dgm:presLayoutVars>
      </dgm:prSet>
      <dgm:spPr/>
    </dgm:pt>
    <dgm:pt modelId="{2DF05942-30B4-4E20-84B5-C386B79377CE}" type="pres">
      <dgm:prSet presAssocID="{EAD7ABEF-0282-4771-B47B-31A83E3837E7}" presName="FiveConn_1-2" presStyleLbl="fgAccFollowNode1" presStyleIdx="0" presStyleCnt="4">
        <dgm:presLayoutVars>
          <dgm:bulletEnabled val="1"/>
        </dgm:presLayoutVars>
      </dgm:prSet>
      <dgm:spPr/>
    </dgm:pt>
    <dgm:pt modelId="{BFEACB6C-AE11-4462-8B5B-6AAB4F913859}" type="pres">
      <dgm:prSet presAssocID="{EAD7ABEF-0282-4771-B47B-31A83E3837E7}" presName="FiveConn_2-3" presStyleLbl="fgAccFollowNode1" presStyleIdx="1" presStyleCnt="4">
        <dgm:presLayoutVars>
          <dgm:bulletEnabled val="1"/>
        </dgm:presLayoutVars>
      </dgm:prSet>
      <dgm:spPr/>
    </dgm:pt>
    <dgm:pt modelId="{4BA0FA92-114B-4042-8639-38CB9612E162}" type="pres">
      <dgm:prSet presAssocID="{EAD7ABEF-0282-4771-B47B-31A83E3837E7}" presName="FiveConn_3-4" presStyleLbl="fgAccFollowNode1" presStyleIdx="2" presStyleCnt="4">
        <dgm:presLayoutVars>
          <dgm:bulletEnabled val="1"/>
        </dgm:presLayoutVars>
      </dgm:prSet>
      <dgm:spPr/>
    </dgm:pt>
    <dgm:pt modelId="{C3ADA621-C944-48CA-86FB-EF63C8E99FF8}" type="pres">
      <dgm:prSet presAssocID="{EAD7ABEF-0282-4771-B47B-31A83E3837E7}" presName="FiveConn_4-5" presStyleLbl="fgAccFollowNode1" presStyleIdx="3" presStyleCnt="4">
        <dgm:presLayoutVars>
          <dgm:bulletEnabled val="1"/>
        </dgm:presLayoutVars>
      </dgm:prSet>
      <dgm:spPr/>
    </dgm:pt>
    <dgm:pt modelId="{2FC7A48E-2139-42DF-BE54-17471DD52135}" type="pres">
      <dgm:prSet presAssocID="{EAD7ABEF-0282-4771-B47B-31A83E3837E7}" presName="FiveNodes_1_text" presStyleLbl="node1" presStyleIdx="4" presStyleCnt="5">
        <dgm:presLayoutVars>
          <dgm:bulletEnabled val="1"/>
        </dgm:presLayoutVars>
      </dgm:prSet>
      <dgm:spPr/>
    </dgm:pt>
    <dgm:pt modelId="{F0BD27AB-EEDB-460C-8654-B242112967A7}" type="pres">
      <dgm:prSet presAssocID="{EAD7ABEF-0282-4771-B47B-31A83E3837E7}" presName="FiveNodes_2_text" presStyleLbl="node1" presStyleIdx="4" presStyleCnt="5">
        <dgm:presLayoutVars>
          <dgm:bulletEnabled val="1"/>
        </dgm:presLayoutVars>
      </dgm:prSet>
      <dgm:spPr/>
    </dgm:pt>
    <dgm:pt modelId="{C0C379A5-2668-47F7-A81D-CC328D720C31}" type="pres">
      <dgm:prSet presAssocID="{EAD7ABEF-0282-4771-B47B-31A83E3837E7}" presName="FiveNodes_3_text" presStyleLbl="node1" presStyleIdx="4" presStyleCnt="5">
        <dgm:presLayoutVars>
          <dgm:bulletEnabled val="1"/>
        </dgm:presLayoutVars>
      </dgm:prSet>
      <dgm:spPr/>
    </dgm:pt>
    <dgm:pt modelId="{82303B2C-08BE-460E-9C9A-E950C33E3C15}" type="pres">
      <dgm:prSet presAssocID="{EAD7ABEF-0282-4771-B47B-31A83E3837E7}" presName="FiveNodes_4_text" presStyleLbl="node1" presStyleIdx="4" presStyleCnt="5">
        <dgm:presLayoutVars>
          <dgm:bulletEnabled val="1"/>
        </dgm:presLayoutVars>
      </dgm:prSet>
      <dgm:spPr/>
    </dgm:pt>
    <dgm:pt modelId="{33CFF095-F1F6-4E5F-8135-0D8225085054}" type="pres">
      <dgm:prSet presAssocID="{EAD7ABEF-0282-4771-B47B-31A83E3837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5F26E1B-16F4-417F-871E-91D7BF1A020E}" type="presOf" srcId="{0B2DCED3-2ABE-4398-A503-345A9B6876A4}" destId="{2DF05942-30B4-4E20-84B5-C386B79377CE}" srcOrd="0" destOrd="0" presId="urn:microsoft.com/office/officeart/2005/8/layout/vProcess5"/>
    <dgm:cxn modelId="{D8811E1E-F1C9-437A-9FF7-D0A824931085}" type="presOf" srcId="{05E4B87E-D696-4C71-9212-5A3C0FA738EC}" destId="{EBA8B5F0-EF6D-40CF-A6B9-31A9057BCDD5}" srcOrd="0" destOrd="0" presId="urn:microsoft.com/office/officeart/2005/8/layout/vProcess5"/>
    <dgm:cxn modelId="{79116D20-0309-4BD5-80E5-8B62C6914842}" srcId="{EAD7ABEF-0282-4771-B47B-31A83E3837E7}" destId="{56806524-66C3-4C8C-9CE8-6A5219E05DEF}" srcOrd="4" destOrd="0" parTransId="{FA2714CD-66FB-4C9C-BB47-6B3C8CA2E6F6}" sibTransId="{129E6EE6-2587-47F7-ACD7-4C4229D76696}"/>
    <dgm:cxn modelId="{93C46D2F-C108-4405-8D48-1AF9CF839CF1}" type="presOf" srcId="{13BEEEC6-CC70-48E3-AA4E-948F0F3E4271}" destId="{7B6D8703-D2D0-4B32-B8C8-657871BEBBEE}" srcOrd="0" destOrd="0" presId="urn:microsoft.com/office/officeart/2005/8/layout/vProcess5"/>
    <dgm:cxn modelId="{BA122561-7FAE-4BC8-9527-7C1D87BDD8E8}" type="presOf" srcId="{683A7059-D578-4D7A-82DA-B50DC5379BFE}" destId="{2FC7A48E-2139-42DF-BE54-17471DD52135}" srcOrd="1" destOrd="0" presId="urn:microsoft.com/office/officeart/2005/8/layout/vProcess5"/>
    <dgm:cxn modelId="{D1CF2363-BB9F-4F53-8D1E-75F55317EFC1}" type="presOf" srcId="{286648BB-1DB4-4026-AC7C-C62374F9796B}" destId="{4BA0FA92-114B-4042-8639-38CB9612E162}" srcOrd="0" destOrd="0" presId="urn:microsoft.com/office/officeart/2005/8/layout/vProcess5"/>
    <dgm:cxn modelId="{9017C051-44C8-41BE-A9F8-A311DD9BC4C1}" type="presOf" srcId="{13BEEEC6-CC70-48E3-AA4E-948F0F3E4271}" destId="{82303B2C-08BE-460E-9C9A-E950C33E3C15}" srcOrd="1" destOrd="0" presId="urn:microsoft.com/office/officeart/2005/8/layout/vProcess5"/>
    <dgm:cxn modelId="{7E293772-333B-4C53-ABB6-A9F5422F24D8}" type="presOf" srcId="{C00AF402-2A89-4C8B-9777-FD26CA416617}" destId="{F0BD27AB-EEDB-460C-8654-B242112967A7}" srcOrd="1" destOrd="0" presId="urn:microsoft.com/office/officeart/2005/8/layout/vProcess5"/>
    <dgm:cxn modelId="{7B8D7573-7D3A-4708-A78D-6ECE67F20AFC}" type="presOf" srcId="{683A7059-D578-4D7A-82DA-B50DC5379BFE}" destId="{49748228-D5B5-4992-B23F-0440936CFA84}" srcOrd="0" destOrd="0" presId="urn:microsoft.com/office/officeart/2005/8/layout/vProcess5"/>
    <dgm:cxn modelId="{66898E53-1717-4C17-84A3-4A2AB05F702E}" type="presOf" srcId="{56806524-66C3-4C8C-9CE8-6A5219E05DEF}" destId="{FCB2169E-5DD3-46E5-9F59-60995E698DE8}" srcOrd="0" destOrd="0" presId="urn:microsoft.com/office/officeart/2005/8/layout/vProcess5"/>
    <dgm:cxn modelId="{6CFC6A78-3F29-4A2D-8293-C0085B4203B6}" type="presOf" srcId="{05E4B87E-D696-4C71-9212-5A3C0FA738EC}" destId="{C0C379A5-2668-47F7-A81D-CC328D720C31}" srcOrd="1" destOrd="0" presId="urn:microsoft.com/office/officeart/2005/8/layout/vProcess5"/>
    <dgm:cxn modelId="{65C4E87C-1F9B-42B3-9BDD-ABB017004056}" type="presOf" srcId="{C1942D78-B549-4F2D-823D-404891CF0040}" destId="{BFEACB6C-AE11-4462-8B5B-6AAB4F913859}" srcOrd="0" destOrd="0" presId="urn:microsoft.com/office/officeart/2005/8/layout/vProcess5"/>
    <dgm:cxn modelId="{91452093-C449-42EE-902B-C43C4FCC610C}" type="presOf" srcId="{C00AF402-2A89-4C8B-9777-FD26CA416617}" destId="{CAD2AD6C-FB5B-4D00-AE25-F9E64F1452EA}" srcOrd="0" destOrd="0" presId="urn:microsoft.com/office/officeart/2005/8/layout/vProcess5"/>
    <dgm:cxn modelId="{C5EA2F93-F028-41D5-8094-20872A757195}" srcId="{EAD7ABEF-0282-4771-B47B-31A83E3837E7}" destId="{683A7059-D578-4D7A-82DA-B50DC5379BFE}" srcOrd="0" destOrd="0" parTransId="{01A20FAE-045E-4D8C-9DD9-5495F133A5AE}" sibTransId="{0B2DCED3-2ABE-4398-A503-345A9B6876A4}"/>
    <dgm:cxn modelId="{901D8393-9C1F-4A25-95CC-396D94745850}" srcId="{EAD7ABEF-0282-4771-B47B-31A83E3837E7}" destId="{C00AF402-2A89-4C8B-9777-FD26CA416617}" srcOrd="1" destOrd="0" parTransId="{C41977E9-B05A-43DF-86CD-48FFC8F2B475}" sibTransId="{C1942D78-B549-4F2D-823D-404891CF0040}"/>
    <dgm:cxn modelId="{7B89CD99-A410-4285-82D2-DD599DCC8316}" type="presOf" srcId="{56806524-66C3-4C8C-9CE8-6A5219E05DEF}" destId="{33CFF095-F1F6-4E5F-8135-0D8225085054}" srcOrd="1" destOrd="0" presId="urn:microsoft.com/office/officeart/2005/8/layout/vProcess5"/>
    <dgm:cxn modelId="{A00EC39C-756F-4DC7-BE22-A6890B8B7CBA}" type="presOf" srcId="{72DFE91E-39A0-49EB-8FB0-B97841A40431}" destId="{C3ADA621-C944-48CA-86FB-EF63C8E99FF8}" srcOrd="0" destOrd="0" presId="urn:microsoft.com/office/officeart/2005/8/layout/vProcess5"/>
    <dgm:cxn modelId="{CCD68BB7-F17A-42B1-9AAB-E4104B518D28}" srcId="{EAD7ABEF-0282-4771-B47B-31A83E3837E7}" destId="{05E4B87E-D696-4C71-9212-5A3C0FA738EC}" srcOrd="2" destOrd="0" parTransId="{81B3712A-1772-4C9A-90B1-89A248E24EC4}" sibTransId="{286648BB-1DB4-4026-AC7C-C62374F9796B}"/>
    <dgm:cxn modelId="{F70DFFDE-0911-4BEE-A0B9-797323518B38}" type="presOf" srcId="{EAD7ABEF-0282-4771-B47B-31A83E3837E7}" destId="{0FAE56B4-4B39-4A18-9425-18C684A2E73D}" srcOrd="0" destOrd="0" presId="urn:microsoft.com/office/officeart/2005/8/layout/vProcess5"/>
    <dgm:cxn modelId="{2B3759FB-2F41-48FD-87BA-6A4ECC50E445}" srcId="{EAD7ABEF-0282-4771-B47B-31A83E3837E7}" destId="{13BEEEC6-CC70-48E3-AA4E-948F0F3E4271}" srcOrd="3" destOrd="0" parTransId="{5569D408-B5D7-4CCF-8F5A-4F87DF628F46}" sibTransId="{72DFE91E-39A0-49EB-8FB0-B97841A40431}"/>
    <dgm:cxn modelId="{931F6213-E28A-48FC-88BA-52344BE69A48}" type="presParOf" srcId="{0FAE56B4-4B39-4A18-9425-18C684A2E73D}" destId="{C90F3AC5-8105-48B7-842C-101A967743CE}" srcOrd="0" destOrd="0" presId="urn:microsoft.com/office/officeart/2005/8/layout/vProcess5"/>
    <dgm:cxn modelId="{98089CDB-79C3-4535-B7A9-C21E0EB0E058}" type="presParOf" srcId="{0FAE56B4-4B39-4A18-9425-18C684A2E73D}" destId="{49748228-D5B5-4992-B23F-0440936CFA84}" srcOrd="1" destOrd="0" presId="urn:microsoft.com/office/officeart/2005/8/layout/vProcess5"/>
    <dgm:cxn modelId="{CFE9BE69-5FCF-45EF-93C6-F41F10806A30}" type="presParOf" srcId="{0FAE56B4-4B39-4A18-9425-18C684A2E73D}" destId="{CAD2AD6C-FB5B-4D00-AE25-F9E64F1452EA}" srcOrd="2" destOrd="0" presId="urn:microsoft.com/office/officeart/2005/8/layout/vProcess5"/>
    <dgm:cxn modelId="{62560D94-244A-41B6-9876-492598B8DB4E}" type="presParOf" srcId="{0FAE56B4-4B39-4A18-9425-18C684A2E73D}" destId="{EBA8B5F0-EF6D-40CF-A6B9-31A9057BCDD5}" srcOrd="3" destOrd="0" presId="urn:microsoft.com/office/officeart/2005/8/layout/vProcess5"/>
    <dgm:cxn modelId="{C54A8B1B-1C02-49CB-869D-A1ADE0938557}" type="presParOf" srcId="{0FAE56B4-4B39-4A18-9425-18C684A2E73D}" destId="{7B6D8703-D2D0-4B32-B8C8-657871BEBBEE}" srcOrd="4" destOrd="0" presId="urn:microsoft.com/office/officeart/2005/8/layout/vProcess5"/>
    <dgm:cxn modelId="{51727EB8-DC3E-4B9C-8965-CFBF6B45012A}" type="presParOf" srcId="{0FAE56B4-4B39-4A18-9425-18C684A2E73D}" destId="{FCB2169E-5DD3-46E5-9F59-60995E698DE8}" srcOrd="5" destOrd="0" presId="urn:microsoft.com/office/officeart/2005/8/layout/vProcess5"/>
    <dgm:cxn modelId="{C2B4266E-46C1-4EE9-B84A-16B2C0006935}" type="presParOf" srcId="{0FAE56B4-4B39-4A18-9425-18C684A2E73D}" destId="{2DF05942-30B4-4E20-84B5-C386B79377CE}" srcOrd="6" destOrd="0" presId="urn:microsoft.com/office/officeart/2005/8/layout/vProcess5"/>
    <dgm:cxn modelId="{1911FB38-3E77-44DF-8874-E22CC4B788DF}" type="presParOf" srcId="{0FAE56B4-4B39-4A18-9425-18C684A2E73D}" destId="{BFEACB6C-AE11-4462-8B5B-6AAB4F913859}" srcOrd="7" destOrd="0" presId="urn:microsoft.com/office/officeart/2005/8/layout/vProcess5"/>
    <dgm:cxn modelId="{AF6F4854-36B8-4E68-B9C3-BD11E3945391}" type="presParOf" srcId="{0FAE56B4-4B39-4A18-9425-18C684A2E73D}" destId="{4BA0FA92-114B-4042-8639-38CB9612E162}" srcOrd="8" destOrd="0" presId="urn:microsoft.com/office/officeart/2005/8/layout/vProcess5"/>
    <dgm:cxn modelId="{4720CCD9-4609-4986-81FF-45B81E92F7A0}" type="presParOf" srcId="{0FAE56B4-4B39-4A18-9425-18C684A2E73D}" destId="{C3ADA621-C944-48CA-86FB-EF63C8E99FF8}" srcOrd="9" destOrd="0" presId="urn:microsoft.com/office/officeart/2005/8/layout/vProcess5"/>
    <dgm:cxn modelId="{AF97A72E-6AF8-4645-AD59-3DF5E5EB3D65}" type="presParOf" srcId="{0FAE56B4-4B39-4A18-9425-18C684A2E73D}" destId="{2FC7A48E-2139-42DF-BE54-17471DD52135}" srcOrd="10" destOrd="0" presId="urn:microsoft.com/office/officeart/2005/8/layout/vProcess5"/>
    <dgm:cxn modelId="{E4DB0140-A179-41B8-A1AD-39CA8D426682}" type="presParOf" srcId="{0FAE56B4-4B39-4A18-9425-18C684A2E73D}" destId="{F0BD27AB-EEDB-460C-8654-B242112967A7}" srcOrd="11" destOrd="0" presId="urn:microsoft.com/office/officeart/2005/8/layout/vProcess5"/>
    <dgm:cxn modelId="{55EBD78B-5A7E-4308-B9A4-EFD16F702DC3}" type="presParOf" srcId="{0FAE56B4-4B39-4A18-9425-18C684A2E73D}" destId="{C0C379A5-2668-47F7-A81D-CC328D720C31}" srcOrd="12" destOrd="0" presId="urn:microsoft.com/office/officeart/2005/8/layout/vProcess5"/>
    <dgm:cxn modelId="{9F2AF4FD-7BD8-4EE6-A76E-072F21C52426}" type="presParOf" srcId="{0FAE56B4-4B39-4A18-9425-18C684A2E73D}" destId="{82303B2C-08BE-460E-9C9A-E950C33E3C15}" srcOrd="13" destOrd="0" presId="urn:microsoft.com/office/officeart/2005/8/layout/vProcess5"/>
    <dgm:cxn modelId="{64368D57-D939-4126-AEE3-BD3EF7BD49D3}" type="presParOf" srcId="{0FAE56B4-4B39-4A18-9425-18C684A2E73D}" destId="{33CFF095-F1F6-4E5F-8135-0D82250850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2DC815-8D96-489A-AE5E-AEB9AE2B5200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R"/>
        </a:p>
      </dgm:t>
    </dgm:pt>
    <dgm:pt modelId="{D039E359-4E5A-43A5-9BEE-B51D102D4377}">
      <dgm:prSet phldrT="[Texto]" custT="1"/>
      <dgm:spPr/>
      <dgm:t>
        <a:bodyPr/>
        <a:lstStyle/>
        <a:p>
          <a:r>
            <a:rPr lang="es-CR" sz="1200" b="1" dirty="0">
              <a:latin typeface="Raleway" panose="020B0604020202020204" pitchFamily="2" charset="0"/>
            </a:rPr>
            <a:t>Puesta de valor diferenciada</a:t>
          </a:r>
        </a:p>
      </dgm:t>
    </dgm:pt>
    <dgm:pt modelId="{F1C13451-F396-4DCD-A0E6-38292A6A5226}" type="parTrans" cxnId="{5791B32F-0055-4574-AC1E-083999B6E692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1064FAE7-58A2-41D5-9EE6-567D590571E0}" type="sibTrans" cxnId="{5791B32F-0055-4574-AC1E-083999B6E692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51E3D358-7966-4143-B30B-03C0E5BB43C5}">
      <dgm:prSet phldrT="[Texto]" custT="1"/>
      <dgm:spPr/>
      <dgm:t>
        <a:bodyPr/>
        <a:lstStyle/>
        <a:p>
          <a:r>
            <a:rPr lang="es-CR" sz="1200" b="1" dirty="0">
              <a:latin typeface="Raleway" panose="020B0604020202020204" pitchFamily="2" charset="0"/>
            </a:rPr>
            <a:t>Compromisos directivos y operativos</a:t>
          </a:r>
        </a:p>
      </dgm:t>
    </dgm:pt>
    <dgm:pt modelId="{5A687DE7-3DD0-424F-8ACD-C5ADBF458D82}" type="parTrans" cxnId="{4AB97964-05A8-4EAB-BAC5-86D24004950C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DCE3B29C-9DD7-4464-B8C5-6EBD8C28B153}" type="sibTrans" cxnId="{4AB97964-05A8-4EAB-BAC5-86D24004950C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46943CE2-DF3C-4176-8DED-923AB7535BC7}">
      <dgm:prSet phldrT="[Texto]" custT="1"/>
      <dgm:spPr/>
      <dgm:t>
        <a:bodyPr/>
        <a:lstStyle/>
        <a:p>
          <a:r>
            <a:rPr lang="es-CR" sz="1200" b="1" dirty="0">
              <a:latin typeface="Raleway" panose="020B0604020202020204" pitchFamily="2" charset="0"/>
            </a:rPr>
            <a:t>Comunicación y apropiación del personal</a:t>
          </a:r>
        </a:p>
      </dgm:t>
    </dgm:pt>
    <dgm:pt modelId="{CEC8D7D5-B4F8-4AB2-B8D2-F6722D5DFA8B}" type="parTrans" cxnId="{25C35C03-8271-4DAF-A780-8D9286C5EEE8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C6CB491E-18AE-4024-B7A3-4CE31999B6A5}" type="sibTrans" cxnId="{25C35C03-8271-4DAF-A780-8D9286C5EEE8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59528516-DD3A-4B48-9FC2-D35C9959248D}">
      <dgm:prSet phldrT="[Texto]" custT="1"/>
      <dgm:spPr/>
      <dgm:t>
        <a:bodyPr/>
        <a:lstStyle/>
        <a:p>
          <a:r>
            <a:rPr lang="es-CR" sz="1200" b="1" dirty="0">
              <a:latin typeface="Raleway" panose="020B0604020202020204" pitchFamily="2" charset="0"/>
            </a:rPr>
            <a:t>Modelo productivo circular</a:t>
          </a:r>
        </a:p>
      </dgm:t>
    </dgm:pt>
    <dgm:pt modelId="{99B30B5E-6329-4B67-8390-3F74EB85CE62}" type="parTrans" cxnId="{07B17D03-C8D5-45F7-A5B2-8102DA593FD0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B967810A-6037-4529-AFE9-216CDA2F59A2}" type="sibTrans" cxnId="{07B17D03-C8D5-45F7-A5B2-8102DA593FD0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E95FB168-B48D-4EF3-B566-F0E396F0EA65}">
      <dgm:prSet phldrT="[Texto]" custT="1"/>
      <dgm:spPr/>
      <dgm:t>
        <a:bodyPr/>
        <a:lstStyle/>
        <a:p>
          <a:r>
            <a:rPr lang="es-CR" sz="1200" b="1" dirty="0">
              <a:latin typeface="Raleway" panose="020B0604020202020204" pitchFamily="2" charset="0"/>
            </a:rPr>
            <a:t>Análisis de regulación y condiciones de la empresa</a:t>
          </a:r>
        </a:p>
      </dgm:t>
    </dgm:pt>
    <dgm:pt modelId="{AA8AFBD4-B396-41F8-9CCB-1AC09C62E68A}" type="parTrans" cxnId="{A229475D-2719-4D31-B713-F29C0F72C480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1C6C7A9D-DC79-47C6-A44B-6E77D4B95CFA}" type="sibTrans" cxnId="{A229475D-2719-4D31-B713-F29C0F72C480}">
      <dgm:prSet/>
      <dgm:spPr/>
      <dgm:t>
        <a:bodyPr/>
        <a:lstStyle/>
        <a:p>
          <a:endParaRPr lang="es-CR" sz="1200" b="1">
            <a:latin typeface="Raleway" panose="020B0604020202020204" pitchFamily="2" charset="0"/>
          </a:endParaRPr>
        </a:p>
      </dgm:t>
    </dgm:pt>
    <dgm:pt modelId="{AD75915D-0785-49B4-94D6-F7B30BE291AE}" type="pres">
      <dgm:prSet presAssocID="{DC2DC815-8D96-489A-AE5E-AEB9AE2B5200}" presName="diagram" presStyleCnt="0">
        <dgm:presLayoutVars>
          <dgm:dir/>
          <dgm:resizeHandles val="exact"/>
        </dgm:presLayoutVars>
      </dgm:prSet>
      <dgm:spPr/>
    </dgm:pt>
    <dgm:pt modelId="{AFFA718A-D52E-4718-A81C-97F7C980EB53}" type="pres">
      <dgm:prSet presAssocID="{D039E359-4E5A-43A5-9BEE-B51D102D4377}" presName="node" presStyleLbl="node1" presStyleIdx="0" presStyleCnt="5">
        <dgm:presLayoutVars>
          <dgm:bulletEnabled val="1"/>
        </dgm:presLayoutVars>
      </dgm:prSet>
      <dgm:spPr/>
    </dgm:pt>
    <dgm:pt modelId="{07F3273A-0C98-4C2B-814D-880103F06C5F}" type="pres">
      <dgm:prSet presAssocID="{1064FAE7-58A2-41D5-9EE6-567D590571E0}" presName="sibTrans" presStyleCnt="0"/>
      <dgm:spPr/>
    </dgm:pt>
    <dgm:pt modelId="{7015468E-D861-4C04-9F72-8B4133B9771F}" type="pres">
      <dgm:prSet presAssocID="{51E3D358-7966-4143-B30B-03C0E5BB43C5}" presName="node" presStyleLbl="node1" presStyleIdx="1" presStyleCnt="5">
        <dgm:presLayoutVars>
          <dgm:bulletEnabled val="1"/>
        </dgm:presLayoutVars>
      </dgm:prSet>
      <dgm:spPr/>
    </dgm:pt>
    <dgm:pt modelId="{E5954231-5525-4331-BCAF-30BFCC388B2F}" type="pres">
      <dgm:prSet presAssocID="{DCE3B29C-9DD7-4464-B8C5-6EBD8C28B153}" presName="sibTrans" presStyleCnt="0"/>
      <dgm:spPr/>
    </dgm:pt>
    <dgm:pt modelId="{D0248F7B-8535-4628-B4E6-9234FE86FB28}" type="pres">
      <dgm:prSet presAssocID="{46943CE2-DF3C-4176-8DED-923AB7535BC7}" presName="node" presStyleLbl="node1" presStyleIdx="2" presStyleCnt="5">
        <dgm:presLayoutVars>
          <dgm:bulletEnabled val="1"/>
        </dgm:presLayoutVars>
      </dgm:prSet>
      <dgm:spPr/>
    </dgm:pt>
    <dgm:pt modelId="{E27EBCD1-E2F8-42BD-86FA-D30A6E01A41A}" type="pres">
      <dgm:prSet presAssocID="{C6CB491E-18AE-4024-B7A3-4CE31999B6A5}" presName="sibTrans" presStyleCnt="0"/>
      <dgm:spPr/>
    </dgm:pt>
    <dgm:pt modelId="{B3BC1CDA-FE7C-4202-A652-D3CE3972235B}" type="pres">
      <dgm:prSet presAssocID="{59528516-DD3A-4B48-9FC2-D35C9959248D}" presName="node" presStyleLbl="node1" presStyleIdx="3" presStyleCnt="5">
        <dgm:presLayoutVars>
          <dgm:bulletEnabled val="1"/>
        </dgm:presLayoutVars>
      </dgm:prSet>
      <dgm:spPr/>
    </dgm:pt>
    <dgm:pt modelId="{EA69710D-EC2B-4E9B-A0C0-0D88296E3E53}" type="pres">
      <dgm:prSet presAssocID="{B967810A-6037-4529-AFE9-216CDA2F59A2}" presName="sibTrans" presStyleCnt="0"/>
      <dgm:spPr/>
    </dgm:pt>
    <dgm:pt modelId="{E1F65179-5079-4F8F-8C13-2CF87425AE6C}" type="pres">
      <dgm:prSet presAssocID="{E95FB168-B48D-4EF3-B566-F0E396F0EA65}" presName="node" presStyleLbl="node1" presStyleIdx="4" presStyleCnt="5">
        <dgm:presLayoutVars>
          <dgm:bulletEnabled val="1"/>
        </dgm:presLayoutVars>
      </dgm:prSet>
      <dgm:spPr/>
    </dgm:pt>
  </dgm:ptLst>
  <dgm:cxnLst>
    <dgm:cxn modelId="{25C35C03-8271-4DAF-A780-8D9286C5EEE8}" srcId="{DC2DC815-8D96-489A-AE5E-AEB9AE2B5200}" destId="{46943CE2-DF3C-4176-8DED-923AB7535BC7}" srcOrd="2" destOrd="0" parTransId="{CEC8D7D5-B4F8-4AB2-B8D2-F6722D5DFA8B}" sibTransId="{C6CB491E-18AE-4024-B7A3-4CE31999B6A5}"/>
    <dgm:cxn modelId="{07B17D03-C8D5-45F7-A5B2-8102DA593FD0}" srcId="{DC2DC815-8D96-489A-AE5E-AEB9AE2B5200}" destId="{59528516-DD3A-4B48-9FC2-D35C9959248D}" srcOrd="3" destOrd="0" parTransId="{99B30B5E-6329-4B67-8390-3F74EB85CE62}" sibTransId="{B967810A-6037-4529-AFE9-216CDA2F59A2}"/>
    <dgm:cxn modelId="{A08F2923-8D35-4127-A2C7-0C4358C7A844}" type="presOf" srcId="{DC2DC815-8D96-489A-AE5E-AEB9AE2B5200}" destId="{AD75915D-0785-49B4-94D6-F7B30BE291AE}" srcOrd="0" destOrd="0" presId="urn:microsoft.com/office/officeart/2005/8/layout/default"/>
    <dgm:cxn modelId="{5791B32F-0055-4574-AC1E-083999B6E692}" srcId="{DC2DC815-8D96-489A-AE5E-AEB9AE2B5200}" destId="{D039E359-4E5A-43A5-9BEE-B51D102D4377}" srcOrd="0" destOrd="0" parTransId="{F1C13451-F396-4DCD-A0E6-38292A6A5226}" sibTransId="{1064FAE7-58A2-41D5-9EE6-567D590571E0}"/>
    <dgm:cxn modelId="{DB3E3A5C-9DB7-46CE-9F29-275E2AA034CB}" type="presOf" srcId="{51E3D358-7966-4143-B30B-03C0E5BB43C5}" destId="{7015468E-D861-4C04-9F72-8B4133B9771F}" srcOrd="0" destOrd="0" presId="urn:microsoft.com/office/officeart/2005/8/layout/default"/>
    <dgm:cxn modelId="{A229475D-2719-4D31-B713-F29C0F72C480}" srcId="{DC2DC815-8D96-489A-AE5E-AEB9AE2B5200}" destId="{E95FB168-B48D-4EF3-B566-F0E396F0EA65}" srcOrd="4" destOrd="0" parTransId="{AA8AFBD4-B396-41F8-9CCB-1AC09C62E68A}" sibTransId="{1C6C7A9D-DC79-47C6-A44B-6E77D4B95CFA}"/>
    <dgm:cxn modelId="{4AB97964-05A8-4EAB-BAC5-86D24004950C}" srcId="{DC2DC815-8D96-489A-AE5E-AEB9AE2B5200}" destId="{51E3D358-7966-4143-B30B-03C0E5BB43C5}" srcOrd="1" destOrd="0" parTransId="{5A687DE7-3DD0-424F-8ACD-C5ADBF458D82}" sibTransId="{DCE3B29C-9DD7-4464-B8C5-6EBD8C28B153}"/>
    <dgm:cxn modelId="{EDA9C34F-EBC0-4091-9555-EE058D0F557A}" type="presOf" srcId="{D039E359-4E5A-43A5-9BEE-B51D102D4377}" destId="{AFFA718A-D52E-4718-A81C-97F7C980EB53}" srcOrd="0" destOrd="0" presId="urn:microsoft.com/office/officeart/2005/8/layout/default"/>
    <dgm:cxn modelId="{28D8DF97-33B4-4CDA-9646-1BCA97B1DAD4}" type="presOf" srcId="{E95FB168-B48D-4EF3-B566-F0E396F0EA65}" destId="{E1F65179-5079-4F8F-8C13-2CF87425AE6C}" srcOrd="0" destOrd="0" presId="urn:microsoft.com/office/officeart/2005/8/layout/default"/>
    <dgm:cxn modelId="{8BEE32B7-8D2E-4770-B014-1F8C5DDA7BC8}" type="presOf" srcId="{46943CE2-DF3C-4176-8DED-923AB7535BC7}" destId="{D0248F7B-8535-4628-B4E6-9234FE86FB28}" srcOrd="0" destOrd="0" presId="urn:microsoft.com/office/officeart/2005/8/layout/default"/>
    <dgm:cxn modelId="{F17C42F5-BCCB-476C-895D-D9E98F2271C6}" type="presOf" srcId="{59528516-DD3A-4B48-9FC2-D35C9959248D}" destId="{B3BC1CDA-FE7C-4202-A652-D3CE3972235B}" srcOrd="0" destOrd="0" presId="urn:microsoft.com/office/officeart/2005/8/layout/default"/>
    <dgm:cxn modelId="{F00E7FE7-0DF0-4B07-BCB5-EB7CB42392FA}" type="presParOf" srcId="{AD75915D-0785-49B4-94D6-F7B30BE291AE}" destId="{AFFA718A-D52E-4718-A81C-97F7C980EB53}" srcOrd="0" destOrd="0" presId="urn:microsoft.com/office/officeart/2005/8/layout/default"/>
    <dgm:cxn modelId="{06FB0C55-4EC5-4797-9A4E-716381D43D80}" type="presParOf" srcId="{AD75915D-0785-49B4-94D6-F7B30BE291AE}" destId="{07F3273A-0C98-4C2B-814D-880103F06C5F}" srcOrd="1" destOrd="0" presId="urn:microsoft.com/office/officeart/2005/8/layout/default"/>
    <dgm:cxn modelId="{0D3B3908-A3D4-46AF-BD04-84996530476F}" type="presParOf" srcId="{AD75915D-0785-49B4-94D6-F7B30BE291AE}" destId="{7015468E-D861-4C04-9F72-8B4133B9771F}" srcOrd="2" destOrd="0" presId="urn:microsoft.com/office/officeart/2005/8/layout/default"/>
    <dgm:cxn modelId="{4C7A2DC6-6CAA-4D5C-BB26-E15CD752DFE4}" type="presParOf" srcId="{AD75915D-0785-49B4-94D6-F7B30BE291AE}" destId="{E5954231-5525-4331-BCAF-30BFCC388B2F}" srcOrd="3" destOrd="0" presId="urn:microsoft.com/office/officeart/2005/8/layout/default"/>
    <dgm:cxn modelId="{0F5DADB7-09B2-44C2-8398-96BD2757052A}" type="presParOf" srcId="{AD75915D-0785-49B4-94D6-F7B30BE291AE}" destId="{D0248F7B-8535-4628-B4E6-9234FE86FB28}" srcOrd="4" destOrd="0" presId="urn:microsoft.com/office/officeart/2005/8/layout/default"/>
    <dgm:cxn modelId="{10D9E5A9-1989-4EA3-BE29-2C1B38801F2D}" type="presParOf" srcId="{AD75915D-0785-49B4-94D6-F7B30BE291AE}" destId="{E27EBCD1-E2F8-42BD-86FA-D30A6E01A41A}" srcOrd="5" destOrd="0" presId="urn:microsoft.com/office/officeart/2005/8/layout/default"/>
    <dgm:cxn modelId="{ED21AC81-0ECF-4E2B-8054-5F6480634602}" type="presParOf" srcId="{AD75915D-0785-49B4-94D6-F7B30BE291AE}" destId="{B3BC1CDA-FE7C-4202-A652-D3CE3972235B}" srcOrd="6" destOrd="0" presId="urn:microsoft.com/office/officeart/2005/8/layout/default"/>
    <dgm:cxn modelId="{1E73D2B7-24C5-4186-86C3-E2FDF4DFEB68}" type="presParOf" srcId="{AD75915D-0785-49B4-94D6-F7B30BE291AE}" destId="{EA69710D-EC2B-4E9B-A0C0-0D88296E3E53}" srcOrd="7" destOrd="0" presId="urn:microsoft.com/office/officeart/2005/8/layout/default"/>
    <dgm:cxn modelId="{95E89F02-40C4-4618-BD16-0243232F1355}" type="presParOf" srcId="{AD75915D-0785-49B4-94D6-F7B30BE291AE}" destId="{E1F65179-5079-4F8F-8C13-2CF87425AE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F3BCF3-1BFE-459F-A1C6-BF5DB38D1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C41133B-0E8D-4E65-9204-4AEA185A8786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Trabajo decente y de forma segura</a:t>
          </a:r>
        </a:p>
      </dgm:t>
    </dgm:pt>
    <dgm:pt modelId="{323E08E5-6B57-4FE2-8531-80BE790431FA}" type="parTrans" cxnId="{B6DF167F-AF5A-4F49-96FC-E5371E514EB4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2A8F9546-B7D9-4502-9067-B7ECEF91707B}" type="sibTrans" cxnId="{B6DF167F-AF5A-4F49-96FC-E5371E514EB4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F7382EA9-A9CB-4943-96CA-A44B7051DA31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Desarrollo de competencias</a:t>
          </a:r>
        </a:p>
      </dgm:t>
    </dgm:pt>
    <dgm:pt modelId="{322E1BA0-DC21-474C-881B-1EE75733FC38}" type="parTrans" cxnId="{0FE707FC-AF07-4D36-A973-0E7195325DDE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FD993FD3-566D-4AF3-A23B-6263F75090D7}" type="sibTrans" cxnId="{0FE707FC-AF07-4D36-A973-0E7195325DDE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7DDA2125-EE04-40BC-AE90-A8785BBDD8F2}">
      <dgm:prSet phldrT="[Texto]"/>
      <dgm:spPr/>
      <dgm:t>
        <a:bodyPr/>
        <a:lstStyle/>
        <a:p>
          <a:r>
            <a:rPr lang="es-CR" dirty="0">
              <a:latin typeface="Raleway" panose="020B0604020202020204" pitchFamily="2" charset="0"/>
            </a:rPr>
            <a:t>Documentar  las prácticas del sector</a:t>
          </a:r>
        </a:p>
      </dgm:t>
    </dgm:pt>
    <dgm:pt modelId="{AF4108F9-6666-4BEF-832E-ED881F29BD7A}" type="parTrans" cxnId="{066CF443-1B1F-4787-8478-CCD6B434C672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9B44687F-42C8-404B-B804-5C06289971F4}" type="sibTrans" cxnId="{066CF443-1B1F-4787-8478-CCD6B434C672}">
      <dgm:prSet/>
      <dgm:spPr/>
      <dgm:t>
        <a:bodyPr/>
        <a:lstStyle/>
        <a:p>
          <a:endParaRPr lang="es-CR">
            <a:latin typeface="Raleway" panose="020B0604020202020204" pitchFamily="2" charset="0"/>
          </a:endParaRPr>
        </a:p>
      </dgm:t>
    </dgm:pt>
    <dgm:pt modelId="{21458E04-CD13-480C-8F5E-A50A532B1E6D}" type="pres">
      <dgm:prSet presAssocID="{5BF3BCF3-1BFE-459F-A1C6-BF5DB38D1CE2}" presName="Name0" presStyleCnt="0">
        <dgm:presLayoutVars>
          <dgm:dir/>
          <dgm:animLvl val="lvl"/>
          <dgm:resizeHandles val="exact"/>
        </dgm:presLayoutVars>
      </dgm:prSet>
      <dgm:spPr/>
    </dgm:pt>
    <dgm:pt modelId="{9B76DF71-E0E4-45EC-A00C-EAE91AEE1EDC}" type="pres">
      <dgm:prSet presAssocID="{2C41133B-0E8D-4E65-9204-4AEA185A87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5866AF-3D5A-4AF9-BB66-1B8EACB458D7}" type="pres">
      <dgm:prSet presAssocID="{2A8F9546-B7D9-4502-9067-B7ECEF91707B}" presName="parTxOnlySpace" presStyleCnt="0"/>
      <dgm:spPr/>
    </dgm:pt>
    <dgm:pt modelId="{EA8CA9EA-9275-4A45-9ED4-6ED4BCE52D50}" type="pres">
      <dgm:prSet presAssocID="{F7382EA9-A9CB-4943-96CA-A44B7051DA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258725-2A18-4C9A-95D4-DFA962E3A9DC}" type="pres">
      <dgm:prSet presAssocID="{FD993FD3-566D-4AF3-A23B-6263F75090D7}" presName="parTxOnlySpace" presStyleCnt="0"/>
      <dgm:spPr/>
    </dgm:pt>
    <dgm:pt modelId="{EFE17CB5-D86C-41D5-A36A-B44607903E7C}" type="pres">
      <dgm:prSet presAssocID="{7DDA2125-EE04-40BC-AE90-A8785BBDD8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E37C12-C830-4FFC-9D67-E14EFD94C154}" type="presOf" srcId="{2C41133B-0E8D-4E65-9204-4AEA185A8786}" destId="{9B76DF71-E0E4-45EC-A00C-EAE91AEE1EDC}" srcOrd="0" destOrd="0" presId="urn:microsoft.com/office/officeart/2005/8/layout/chevron1"/>
    <dgm:cxn modelId="{066CF443-1B1F-4787-8478-CCD6B434C672}" srcId="{5BF3BCF3-1BFE-459F-A1C6-BF5DB38D1CE2}" destId="{7DDA2125-EE04-40BC-AE90-A8785BBDD8F2}" srcOrd="2" destOrd="0" parTransId="{AF4108F9-6666-4BEF-832E-ED881F29BD7A}" sibTransId="{9B44687F-42C8-404B-B804-5C06289971F4}"/>
    <dgm:cxn modelId="{888EE875-77A0-41AE-AE05-5BBF5973AB06}" type="presOf" srcId="{5BF3BCF3-1BFE-459F-A1C6-BF5DB38D1CE2}" destId="{21458E04-CD13-480C-8F5E-A50A532B1E6D}" srcOrd="0" destOrd="0" presId="urn:microsoft.com/office/officeart/2005/8/layout/chevron1"/>
    <dgm:cxn modelId="{B6DF167F-AF5A-4F49-96FC-E5371E514EB4}" srcId="{5BF3BCF3-1BFE-459F-A1C6-BF5DB38D1CE2}" destId="{2C41133B-0E8D-4E65-9204-4AEA185A8786}" srcOrd="0" destOrd="0" parTransId="{323E08E5-6B57-4FE2-8531-80BE790431FA}" sibTransId="{2A8F9546-B7D9-4502-9067-B7ECEF91707B}"/>
    <dgm:cxn modelId="{47215185-6659-4B0A-AB7B-5D6851A694BE}" type="presOf" srcId="{F7382EA9-A9CB-4943-96CA-A44B7051DA31}" destId="{EA8CA9EA-9275-4A45-9ED4-6ED4BCE52D50}" srcOrd="0" destOrd="0" presId="urn:microsoft.com/office/officeart/2005/8/layout/chevron1"/>
    <dgm:cxn modelId="{F94489C1-DDAC-4491-A603-C09756D5E818}" type="presOf" srcId="{7DDA2125-EE04-40BC-AE90-A8785BBDD8F2}" destId="{EFE17CB5-D86C-41D5-A36A-B44607903E7C}" srcOrd="0" destOrd="0" presId="urn:microsoft.com/office/officeart/2005/8/layout/chevron1"/>
    <dgm:cxn modelId="{0FE707FC-AF07-4D36-A973-0E7195325DDE}" srcId="{5BF3BCF3-1BFE-459F-A1C6-BF5DB38D1CE2}" destId="{F7382EA9-A9CB-4943-96CA-A44B7051DA31}" srcOrd="1" destOrd="0" parTransId="{322E1BA0-DC21-474C-881B-1EE75733FC38}" sibTransId="{FD993FD3-566D-4AF3-A23B-6263F75090D7}"/>
    <dgm:cxn modelId="{978C149F-8911-46FF-9471-8096C5FD9125}" type="presParOf" srcId="{21458E04-CD13-480C-8F5E-A50A532B1E6D}" destId="{9B76DF71-E0E4-45EC-A00C-EAE91AEE1EDC}" srcOrd="0" destOrd="0" presId="urn:microsoft.com/office/officeart/2005/8/layout/chevron1"/>
    <dgm:cxn modelId="{1E9ECFBE-BE42-45BC-9202-5838DA93D467}" type="presParOf" srcId="{21458E04-CD13-480C-8F5E-A50A532B1E6D}" destId="{F15866AF-3D5A-4AF9-BB66-1B8EACB458D7}" srcOrd="1" destOrd="0" presId="urn:microsoft.com/office/officeart/2005/8/layout/chevron1"/>
    <dgm:cxn modelId="{E6B1E35C-2074-4F42-BA10-B16ADD773AF1}" type="presParOf" srcId="{21458E04-CD13-480C-8F5E-A50A532B1E6D}" destId="{EA8CA9EA-9275-4A45-9ED4-6ED4BCE52D50}" srcOrd="2" destOrd="0" presId="urn:microsoft.com/office/officeart/2005/8/layout/chevron1"/>
    <dgm:cxn modelId="{47D206ED-912C-4513-B4BA-E84F16B60DA3}" type="presParOf" srcId="{21458E04-CD13-480C-8F5E-A50A532B1E6D}" destId="{9A258725-2A18-4C9A-95D4-DFA962E3A9DC}" srcOrd="3" destOrd="0" presId="urn:microsoft.com/office/officeart/2005/8/layout/chevron1"/>
    <dgm:cxn modelId="{1D9CFCFB-3BAB-41FA-B962-F6FDDFAA5373}" type="presParOf" srcId="{21458E04-CD13-480C-8F5E-A50A532B1E6D}" destId="{EFE17CB5-D86C-41D5-A36A-B44607903E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EF6EB-CA7F-419F-9344-67E89D39C82C}">
      <dsp:nvSpPr>
        <dsp:cNvPr id="0" name=""/>
        <dsp:cNvSpPr/>
      </dsp:nvSpPr>
      <dsp:spPr>
        <a:xfrm>
          <a:off x="0" y="99318"/>
          <a:ext cx="7886700" cy="7963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>
              <a:latin typeface="Raleway" panose="020B0604020202020204" pitchFamily="2" charset="0"/>
            </a:rPr>
            <a:t>Ciclo de conferencias anuales que son organizadas por el Prosic desde una perspectiva multidisciplinaria.</a:t>
          </a:r>
          <a:endParaRPr lang="en-US" sz="1500" kern="1200">
            <a:latin typeface="Raleway" panose="020B0604020202020204" pitchFamily="2" charset="0"/>
          </a:endParaRPr>
        </a:p>
      </dsp:txBody>
      <dsp:txXfrm>
        <a:off x="38874" y="138192"/>
        <a:ext cx="7808952" cy="718583"/>
      </dsp:txXfrm>
    </dsp:sp>
    <dsp:sp modelId="{C50BA181-F2D6-47E2-8D88-5FFE88286CD9}">
      <dsp:nvSpPr>
        <dsp:cNvPr id="0" name=""/>
        <dsp:cNvSpPr/>
      </dsp:nvSpPr>
      <dsp:spPr>
        <a:xfrm>
          <a:off x="0" y="938849"/>
          <a:ext cx="7886700" cy="79633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>
              <a:latin typeface="Raleway" panose="020B0604020202020204" pitchFamily="2" charset="0"/>
            </a:rPr>
            <a:t>Buscan la reflexión y el análisis de distintas temáticas vinculadas a las TIC, las telecomunicaciones y el desarrollo digital de diversos sectores de la sociedad costarricense.</a:t>
          </a:r>
          <a:endParaRPr lang="en-US" sz="1500" kern="1200">
            <a:latin typeface="Raleway" panose="020B0604020202020204" pitchFamily="2" charset="0"/>
          </a:endParaRPr>
        </a:p>
      </dsp:txBody>
      <dsp:txXfrm>
        <a:off x="38874" y="977723"/>
        <a:ext cx="7808952" cy="718583"/>
      </dsp:txXfrm>
    </dsp:sp>
    <dsp:sp modelId="{8459F9E2-FC2D-4A08-ACDA-555C548CD8C0}">
      <dsp:nvSpPr>
        <dsp:cNvPr id="0" name=""/>
        <dsp:cNvSpPr/>
      </dsp:nvSpPr>
      <dsp:spPr>
        <a:xfrm>
          <a:off x="0" y="1778381"/>
          <a:ext cx="7886700" cy="79633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>
              <a:latin typeface="Raleway" panose="020B0604020202020204" pitchFamily="2" charset="0"/>
            </a:rPr>
            <a:t>Potenciar y fortalecer las actividades de investigación que desarrolla la institución, fomentar la discusión con los actores vinculados al sector de las telecomunicaciones y ofrecer espacios de reflexión y capacitación abierta y gratuita</a:t>
          </a:r>
          <a:endParaRPr lang="en-US" sz="1500" kern="1200">
            <a:latin typeface="Raleway" panose="020B0604020202020204" pitchFamily="2" charset="0"/>
          </a:endParaRPr>
        </a:p>
      </dsp:txBody>
      <dsp:txXfrm>
        <a:off x="38874" y="1817255"/>
        <a:ext cx="7808952" cy="718583"/>
      </dsp:txXfrm>
    </dsp:sp>
    <dsp:sp modelId="{89E90893-D14B-427C-8169-74CC491FFEF7}">
      <dsp:nvSpPr>
        <dsp:cNvPr id="0" name=""/>
        <dsp:cNvSpPr/>
      </dsp:nvSpPr>
      <dsp:spPr>
        <a:xfrm>
          <a:off x="0" y="2617912"/>
          <a:ext cx="7886700" cy="7963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>
              <a:latin typeface="Raleway" panose="020B0604020202020204" pitchFamily="2" charset="0"/>
            </a:rPr>
            <a:t>Desde el 2005 hasta el 2020, el programa ha llevado a cabo un total de 19 jornadas de investigación y reflexión. </a:t>
          </a:r>
          <a:endParaRPr lang="en-US" sz="1500" kern="1200">
            <a:latin typeface="Raleway" panose="020B0604020202020204" pitchFamily="2" charset="0"/>
          </a:endParaRPr>
        </a:p>
      </dsp:txBody>
      <dsp:txXfrm>
        <a:off x="38874" y="2656786"/>
        <a:ext cx="7808952" cy="718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94070-2552-4695-A7F8-5CF020FCB5E3}">
      <dsp:nvSpPr>
        <dsp:cNvPr id="0" name=""/>
        <dsp:cNvSpPr/>
      </dsp:nvSpPr>
      <dsp:spPr>
        <a:xfrm>
          <a:off x="1567633" y="1125"/>
          <a:ext cx="1624574" cy="81228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Deficiencias</a:t>
          </a:r>
        </a:p>
      </dsp:txBody>
      <dsp:txXfrm>
        <a:off x="1591424" y="24916"/>
        <a:ext cx="1576992" cy="764705"/>
      </dsp:txXfrm>
    </dsp:sp>
    <dsp:sp modelId="{DC82D68B-783D-4EBE-9814-EF54DCA1AB6F}">
      <dsp:nvSpPr>
        <dsp:cNvPr id="0" name=""/>
        <dsp:cNvSpPr/>
      </dsp:nvSpPr>
      <dsp:spPr>
        <a:xfrm rot="3600000">
          <a:off x="2627109" y="1427444"/>
          <a:ext cx="847759" cy="2843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Raleway" panose="020B0604020202020204" pitchFamily="2" charset="0"/>
          </a:endParaRPr>
        </a:p>
      </dsp:txBody>
      <dsp:txXfrm>
        <a:off x="2712399" y="1484304"/>
        <a:ext cx="677179" cy="170580"/>
      </dsp:txXfrm>
    </dsp:sp>
    <dsp:sp modelId="{1716D6AD-279E-4D00-AEBB-0BC9E6652BDB}">
      <dsp:nvSpPr>
        <dsp:cNvPr id="0" name=""/>
        <dsp:cNvSpPr/>
      </dsp:nvSpPr>
      <dsp:spPr>
        <a:xfrm>
          <a:off x="2909770" y="2325775"/>
          <a:ext cx="1624574" cy="81228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No se documenta lo que se hace</a:t>
          </a:r>
        </a:p>
      </dsp:txBody>
      <dsp:txXfrm>
        <a:off x="2933561" y="2349566"/>
        <a:ext cx="1576992" cy="764705"/>
      </dsp:txXfrm>
    </dsp:sp>
    <dsp:sp modelId="{7C1F4459-1E79-494D-B0E5-F96E6E10A696}">
      <dsp:nvSpPr>
        <dsp:cNvPr id="0" name=""/>
        <dsp:cNvSpPr/>
      </dsp:nvSpPr>
      <dsp:spPr>
        <a:xfrm rot="10800000">
          <a:off x="1956041" y="2589769"/>
          <a:ext cx="847759" cy="2843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Raleway" panose="020B0604020202020204" pitchFamily="2" charset="0"/>
          </a:endParaRPr>
        </a:p>
      </dsp:txBody>
      <dsp:txXfrm rot="10800000">
        <a:off x="2041331" y="2646629"/>
        <a:ext cx="677179" cy="170580"/>
      </dsp:txXfrm>
    </dsp:sp>
    <dsp:sp modelId="{AC8FE76E-A418-4137-A5E5-0B4CD3E068DA}">
      <dsp:nvSpPr>
        <dsp:cNvPr id="0" name=""/>
        <dsp:cNvSpPr/>
      </dsp:nvSpPr>
      <dsp:spPr>
        <a:xfrm>
          <a:off x="225496" y="2325775"/>
          <a:ext cx="1624574" cy="81228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Afecta toma de decisión y oportunidades de mejora</a:t>
          </a:r>
        </a:p>
      </dsp:txBody>
      <dsp:txXfrm>
        <a:off x="249287" y="2349566"/>
        <a:ext cx="1576992" cy="764705"/>
      </dsp:txXfrm>
    </dsp:sp>
    <dsp:sp modelId="{FD9D43E5-6A39-4634-BE96-19E1C362058C}">
      <dsp:nvSpPr>
        <dsp:cNvPr id="0" name=""/>
        <dsp:cNvSpPr/>
      </dsp:nvSpPr>
      <dsp:spPr>
        <a:xfrm rot="18000000">
          <a:off x="1284972" y="1427444"/>
          <a:ext cx="847759" cy="2843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Raleway" panose="020B0604020202020204" pitchFamily="2" charset="0"/>
          </a:endParaRPr>
        </a:p>
      </dsp:txBody>
      <dsp:txXfrm>
        <a:off x="1370262" y="1484304"/>
        <a:ext cx="677179" cy="170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2A4C-B1AA-4A6C-A5DE-897426FE59B1}">
      <dsp:nvSpPr>
        <dsp:cNvPr id="0" name=""/>
        <dsp:cNvSpPr/>
      </dsp:nvSpPr>
      <dsp:spPr>
        <a:xfrm>
          <a:off x="1263" y="1832967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b="1" kern="1200" dirty="0">
              <a:solidFill>
                <a:schemeClr val="tx1"/>
              </a:solidFill>
              <a:latin typeface="Raleway" panose="020B0604020202020204" pitchFamily="2" charset="0"/>
            </a:rPr>
            <a:t>Actores con los que hay que fortalecer el trabajo</a:t>
          </a:r>
        </a:p>
      </dsp:txBody>
      <dsp:txXfrm>
        <a:off x="28696" y="1860400"/>
        <a:ext cx="1818383" cy="881758"/>
      </dsp:txXfrm>
    </dsp:sp>
    <dsp:sp modelId="{5F2CC18B-0498-4EE7-88FB-CEB94A29D5C0}">
      <dsp:nvSpPr>
        <dsp:cNvPr id="0" name=""/>
        <dsp:cNvSpPr/>
      </dsp:nvSpPr>
      <dsp:spPr>
        <a:xfrm rot="18770822">
          <a:off x="1698242" y="1876617"/>
          <a:ext cx="1101841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101841" y="20742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>
            <a:solidFill>
              <a:schemeClr val="tx1"/>
            </a:solidFill>
            <a:latin typeface="Raleway" panose="020B0604020202020204" pitchFamily="2" charset="0"/>
          </a:endParaRPr>
        </a:p>
      </dsp:txBody>
      <dsp:txXfrm>
        <a:off x="2221617" y="1869814"/>
        <a:ext cx="55092" cy="55092"/>
      </dsp:txXfrm>
    </dsp:sp>
    <dsp:sp modelId="{298B7618-61D1-467D-8808-549B5270B7ED}">
      <dsp:nvSpPr>
        <dsp:cNvPr id="0" name=""/>
        <dsp:cNvSpPr/>
      </dsp:nvSpPr>
      <dsp:spPr>
        <a:xfrm>
          <a:off x="2623813" y="1025128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solidFill>
                <a:schemeClr val="tx1"/>
              </a:solidFill>
              <a:latin typeface="Raleway" panose="020B0604020202020204" pitchFamily="2" charset="0"/>
            </a:rPr>
            <a:t>Academia</a:t>
          </a:r>
        </a:p>
      </dsp:txBody>
      <dsp:txXfrm>
        <a:off x="2651246" y="1052561"/>
        <a:ext cx="1818383" cy="881758"/>
      </dsp:txXfrm>
    </dsp:sp>
    <dsp:sp modelId="{B0726C26-0BD7-400B-81C7-75802EFDBBED}">
      <dsp:nvSpPr>
        <dsp:cNvPr id="0" name=""/>
        <dsp:cNvSpPr/>
      </dsp:nvSpPr>
      <dsp:spPr>
        <a:xfrm rot="19457599">
          <a:off x="4410330" y="1203418"/>
          <a:ext cx="922765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922765" y="20742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>
            <a:solidFill>
              <a:schemeClr val="tx1"/>
            </a:solidFill>
            <a:latin typeface="Raleway" panose="020B0604020202020204" pitchFamily="2" charset="0"/>
          </a:endParaRPr>
        </a:p>
      </dsp:txBody>
      <dsp:txXfrm>
        <a:off x="4848644" y="1201091"/>
        <a:ext cx="46138" cy="46138"/>
      </dsp:txXfrm>
    </dsp:sp>
    <dsp:sp modelId="{7323F01A-5C96-4A43-8255-B01970E92CA8}">
      <dsp:nvSpPr>
        <dsp:cNvPr id="0" name=""/>
        <dsp:cNvSpPr/>
      </dsp:nvSpPr>
      <dsp:spPr>
        <a:xfrm>
          <a:off x="5246363" y="486568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solidFill>
                <a:schemeClr val="tx1"/>
              </a:solidFill>
              <a:latin typeface="Raleway" panose="020B0604020202020204" pitchFamily="2" charset="0"/>
            </a:rPr>
            <a:t>Formación y capacitación</a:t>
          </a:r>
        </a:p>
      </dsp:txBody>
      <dsp:txXfrm>
        <a:off x="5273796" y="514001"/>
        <a:ext cx="1818383" cy="881758"/>
      </dsp:txXfrm>
    </dsp:sp>
    <dsp:sp modelId="{6041D58D-8839-4FC3-9F03-B7588352460C}">
      <dsp:nvSpPr>
        <dsp:cNvPr id="0" name=""/>
        <dsp:cNvSpPr/>
      </dsp:nvSpPr>
      <dsp:spPr>
        <a:xfrm rot="2142401">
          <a:off x="4410330" y="1741978"/>
          <a:ext cx="922765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922765" y="20742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>
            <a:solidFill>
              <a:schemeClr val="tx1"/>
            </a:solidFill>
            <a:latin typeface="Raleway" panose="020B0604020202020204" pitchFamily="2" charset="0"/>
          </a:endParaRPr>
        </a:p>
      </dsp:txBody>
      <dsp:txXfrm>
        <a:off x="4848644" y="1739651"/>
        <a:ext cx="46138" cy="46138"/>
      </dsp:txXfrm>
    </dsp:sp>
    <dsp:sp modelId="{F972DD23-AF3D-457E-91FB-5F549560ED75}">
      <dsp:nvSpPr>
        <dsp:cNvPr id="0" name=""/>
        <dsp:cNvSpPr/>
      </dsp:nvSpPr>
      <dsp:spPr>
        <a:xfrm>
          <a:off x="5246363" y="1563687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solidFill>
                <a:schemeClr val="tx1"/>
              </a:solidFill>
              <a:latin typeface="Raleway" panose="020B0604020202020204" pitchFamily="2" charset="0"/>
            </a:rPr>
            <a:t>Generar conocimiento que nutra políticas, estrategias y regulación</a:t>
          </a:r>
        </a:p>
      </dsp:txBody>
      <dsp:txXfrm>
        <a:off x="5273796" y="1591120"/>
        <a:ext cx="1818383" cy="881758"/>
      </dsp:txXfrm>
    </dsp:sp>
    <dsp:sp modelId="{EEDFD72F-7909-443C-B162-72E038531AC2}">
      <dsp:nvSpPr>
        <dsp:cNvPr id="0" name=""/>
        <dsp:cNvSpPr/>
      </dsp:nvSpPr>
      <dsp:spPr>
        <a:xfrm rot="2829178">
          <a:off x="1698242" y="2684457"/>
          <a:ext cx="1101841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101841" y="20742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>
            <a:solidFill>
              <a:schemeClr val="tx1"/>
            </a:solidFill>
            <a:latin typeface="Raleway" panose="020B0604020202020204" pitchFamily="2" charset="0"/>
          </a:endParaRPr>
        </a:p>
      </dsp:txBody>
      <dsp:txXfrm>
        <a:off x="2221617" y="2677653"/>
        <a:ext cx="55092" cy="55092"/>
      </dsp:txXfrm>
    </dsp:sp>
    <dsp:sp modelId="{AB8142CE-8F23-45E6-B88D-92AD992806E6}">
      <dsp:nvSpPr>
        <dsp:cNvPr id="0" name=""/>
        <dsp:cNvSpPr/>
      </dsp:nvSpPr>
      <dsp:spPr>
        <a:xfrm>
          <a:off x="2623813" y="2640806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solidFill>
                <a:schemeClr val="tx1"/>
              </a:solidFill>
              <a:latin typeface="Raleway" panose="020B0604020202020204" pitchFamily="2" charset="0"/>
            </a:rPr>
            <a:t>Municipalidades </a:t>
          </a:r>
        </a:p>
      </dsp:txBody>
      <dsp:txXfrm>
        <a:off x="2651246" y="2668239"/>
        <a:ext cx="1818383" cy="881758"/>
      </dsp:txXfrm>
    </dsp:sp>
    <dsp:sp modelId="{31980E91-9CCA-43FA-8242-9DD90FE7E6D1}">
      <dsp:nvSpPr>
        <dsp:cNvPr id="0" name=""/>
        <dsp:cNvSpPr/>
      </dsp:nvSpPr>
      <dsp:spPr>
        <a:xfrm>
          <a:off x="4497063" y="3088376"/>
          <a:ext cx="749300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749300" y="20742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>
            <a:solidFill>
              <a:schemeClr val="tx1"/>
            </a:solidFill>
            <a:latin typeface="Raleway" panose="020B0604020202020204" pitchFamily="2" charset="0"/>
          </a:endParaRPr>
        </a:p>
      </dsp:txBody>
      <dsp:txXfrm>
        <a:off x="4852981" y="3090386"/>
        <a:ext cx="37465" cy="37465"/>
      </dsp:txXfrm>
    </dsp:sp>
    <dsp:sp modelId="{7FC78F77-C26A-46BE-809B-6FFFCEC03FE5}">
      <dsp:nvSpPr>
        <dsp:cNvPr id="0" name=""/>
        <dsp:cNvSpPr/>
      </dsp:nvSpPr>
      <dsp:spPr>
        <a:xfrm>
          <a:off x="5246363" y="2640806"/>
          <a:ext cx="1873249" cy="936624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solidFill>
                <a:schemeClr val="tx1"/>
              </a:solidFill>
              <a:latin typeface="Raleway" panose="020B0604020202020204" pitchFamily="2" charset="0"/>
            </a:rPr>
            <a:t>Integración en campañas de sensibilización y educación ambiental</a:t>
          </a:r>
        </a:p>
      </dsp:txBody>
      <dsp:txXfrm>
        <a:off x="5273796" y="2668239"/>
        <a:ext cx="1818383" cy="881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6F39B-B3FD-481A-BB9B-C19A904749B1}">
      <dsp:nvSpPr>
        <dsp:cNvPr id="0" name=""/>
        <dsp:cNvSpPr/>
      </dsp:nvSpPr>
      <dsp:spPr>
        <a:xfrm>
          <a:off x="0" y="2358774"/>
          <a:ext cx="7483992" cy="7742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Raleway" panose="020B0604020202020204" pitchFamily="2" charset="0"/>
            </a:rPr>
            <a:t>Documento</a:t>
          </a:r>
          <a:r>
            <a:rPr lang="en-US" sz="2200" kern="1200" dirty="0">
              <a:latin typeface="Raleway" panose="020B0604020202020204" pitchFamily="2" charset="0"/>
            </a:rPr>
            <a:t> </a:t>
          </a:r>
          <a:r>
            <a:rPr lang="en-US" sz="2200" kern="1200" dirty="0" err="1">
              <a:latin typeface="Raleway" panose="020B0604020202020204" pitchFamily="2" charset="0"/>
            </a:rPr>
            <a:t>multidisciplinario</a:t>
          </a:r>
          <a:r>
            <a:rPr lang="en-US" sz="2200" kern="1200" dirty="0">
              <a:latin typeface="Raleway" panose="020B0604020202020204" pitchFamily="2" charset="0"/>
            </a:rPr>
            <a:t> y </a:t>
          </a:r>
          <a:r>
            <a:rPr lang="en-US" sz="2200" kern="1200" dirty="0" err="1">
              <a:latin typeface="Raleway" panose="020B0604020202020204" pitchFamily="2" charset="0"/>
            </a:rPr>
            <a:t>diferentes</a:t>
          </a:r>
          <a:r>
            <a:rPr lang="en-US" sz="2200" kern="1200" dirty="0">
              <a:latin typeface="Raleway" panose="020B0604020202020204" pitchFamily="2" charset="0"/>
            </a:rPr>
            <a:t> </a:t>
          </a:r>
          <a:r>
            <a:rPr lang="en-US" sz="2200" kern="1200" dirty="0" err="1">
              <a:latin typeface="Raleway" panose="020B0604020202020204" pitchFamily="2" charset="0"/>
            </a:rPr>
            <a:t>enfoques</a:t>
          </a:r>
          <a:endParaRPr lang="en-US" sz="2200" kern="1200" dirty="0">
            <a:latin typeface="Raleway" panose="020B0604020202020204" pitchFamily="2" charset="0"/>
          </a:endParaRPr>
        </a:p>
      </dsp:txBody>
      <dsp:txXfrm>
        <a:off x="0" y="2358774"/>
        <a:ext cx="7483992" cy="774202"/>
      </dsp:txXfrm>
    </dsp:sp>
    <dsp:sp modelId="{5807D0F9-A601-4C9F-A1B6-76E8EA7E3338}">
      <dsp:nvSpPr>
        <dsp:cNvPr id="0" name=""/>
        <dsp:cNvSpPr/>
      </dsp:nvSpPr>
      <dsp:spPr>
        <a:xfrm rot="10800000">
          <a:off x="0" y="1179664"/>
          <a:ext cx="7483992" cy="1190723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aleway" panose="020B0604020202020204" pitchFamily="2" charset="0"/>
            </a:rPr>
            <a:t>17 </a:t>
          </a:r>
          <a:r>
            <a:rPr lang="en-US" sz="2200" kern="1200" dirty="0" err="1">
              <a:latin typeface="Raleway" panose="020B0604020202020204" pitchFamily="2" charset="0"/>
            </a:rPr>
            <a:t>ponencias</a:t>
          </a:r>
          <a:r>
            <a:rPr lang="en-US" sz="2200" kern="1200" dirty="0">
              <a:latin typeface="Raleway" panose="020B0604020202020204" pitchFamily="2" charset="0"/>
            </a:rPr>
            <a:t> (</a:t>
          </a:r>
          <a:r>
            <a:rPr lang="en-US" sz="2200" kern="1200" dirty="0" err="1">
              <a:latin typeface="Raleway" panose="020B0604020202020204" pitchFamily="2" charset="0"/>
            </a:rPr>
            <a:t>textos</a:t>
          </a:r>
          <a:r>
            <a:rPr lang="en-US" sz="2200" kern="1200" dirty="0">
              <a:latin typeface="Raleway" panose="020B0604020202020204" pitchFamily="2" charset="0"/>
            </a:rPr>
            <a:t> y </a:t>
          </a:r>
          <a:r>
            <a:rPr lang="en-US" sz="2200" kern="1200" dirty="0" err="1">
              <a:latin typeface="Raleway" panose="020B0604020202020204" pitchFamily="2" charset="0"/>
            </a:rPr>
            <a:t>transcripciones</a:t>
          </a:r>
          <a:r>
            <a:rPr lang="en-US" sz="2200" kern="1200" dirty="0">
              <a:latin typeface="Raleway" panose="020B0604020202020204" pitchFamily="2" charset="0"/>
            </a:rPr>
            <a:t> de </a:t>
          </a:r>
          <a:r>
            <a:rPr lang="en-US" sz="2200" kern="1200" dirty="0" err="1">
              <a:latin typeface="Raleway" panose="020B0604020202020204" pitchFamily="2" charset="0"/>
            </a:rPr>
            <a:t>conferencias</a:t>
          </a:r>
          <a:r>
            <a:rPr lang="en-US" sz="2200" kern="1200" dirty="0">
              <a:latin typeface="Raleway" panose="020B0604020202020204" pitchFamily="2" charset="0"/>
            </a:rPr>
            <a:t>)</a:t>
          </a:r>
        </a:p>
      </dsp:txBody>
      <dsp:txXfrm rot="10800000">
        <a:off x="0" y="1179664"/>
        <a:ext cx="7483992" cy="773696"/>
      </dsp:txXfrm>
    </dsp:sp>
    <dsp:sp modelId="{51713BAE-3D33-4D39-82A5-9654B9FA7069}">
      <dsp:nvSpPr>
        <dsp:cNvPr id="0" name=""/>
        <dsp:cNvSpPr/>
      </dsp:nvSpPr>
      <dsp:spPr>
        <a:xfrm rot="10800000">
          <a:off x="0" y="553"/>
          <a:ext cx="7483992" cy="1190723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aleway" panose="020B0604020202020204" pitchFamily="2" charset="0"/>
            </a:rPr>
            <a:t>6 meses </a:t>
          </a:r>
        </a:p>
      </dsp:txBody>
      <dsp:txXfrm rot="10800000">
        <a:off x="0" y="553"/>
        <a:ext cx="7483992" cy="773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FD63-8524-4DA2-89F4-B6EFE445D6D5}">
      <dsp:nvSpPr>
        <dsp:cNvPr id="0" name=""/>
        <dsp:cNvSpPr/>
      </dsp:nvSpPr>
      <dsp:spPr>
        <a:xfrm>
          <a:off x="1046835" y="0"/>
          <a:ext cx="3565325" cy="35653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93E32-0C9F-4EB9-BE29-1EF7256F616B}">
      <dsp:nvSpPr>
        <dsp:cNvPr id="0" name=""/>
        <dsp:cNvSpPr/>
      </dsp:nvSpPr>
      <dsp:spPr>
        <a:xfrm>
          <a:off x="1278581" y="231746"/>
          <a:ext cx="1426130" cy="1426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Incremento en la generación de RAEE</a:t>
          </a:r>
        </a:p>
      </dsp:txBody>
      <dsp:txXfrm>
        <a:off x="1348199" y="301364"/>
        <a:ext cx="1286894" cy="1286894"/>
      </dsp:txXfrm>
    </dsp:sp>
    <dsp:sp modelId="{53F15F54-843D-4B74-86F4-0979BF6C5342}">
      <dsp:nvSpPr>
        <dsp:cNvPr id="0" name=""/>
        <dsp:cNvSpPr/>
      </dsp:nvSpPr>
      <dsp:spPr>
        <a:xfrm>
          <a:off x="1214334" y="1868943"/>
          <a:ext cx="1426130" cy="1426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Tratamiento inadecuado que causa riesgos</a:t>
          </a:r>
        </a:p>
      </dsp:txBody>
      <dsp:txXfrm>
        <a:off x="1283952" y="1938561"/>
        <a:ext cx="1286894" cy="1286894"/>
      </dsp:txXfrm>
    </dsp:sp>
    <dsp:sp modelId="{E7C3510B-10B4-46A1-A1B1-33EEB4351217}">
      <dsp:nvSpPr>
        <dsp:cNvPr id="0" name=""/>
        <dsp:cNvSpPr/>
      </dsp:nvSpPr>
      <dsp:spPr>
        <a:xfrm>
          <a:off x="2976945" y="199586"/>
          <a:ext cx="1426130" cy="1426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Modelo productivo extractivista</a:t>
          </a:r>
        </a:p>
      </dsp:txBody>
      <dsp:txXfrm>
        <a:off x="3046563" y="269204"/>
        <a:ext cx="1286894" cy="1286894"/>
      </dsp:txXfrm>
    </dsp:sp>
    <dsp:sp modelId="{D5A71012-87D2-441B-8C03-F3A43253FA9F}">
      <dsp:nvSpPr>
        <dsp:cNvPr id="0" name=""/>
        <dsp:cNvSpPr/>
      </dsp:nvSpPr>
      <dsp:spPr>
        <a:xfrm>
          <a:off x="2954284" y="1907448"/>
          <a:ext cx="1426130" cy="1426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Raleway" panose="020B0604020202020204" pitchFamily="2" charset="0"/>
            </a:rPr>
            <a:t>Problema público</a:t>
          </a:r>
        </a:p>
      </dsp:txBody>
      <dsp:txXfrm>
        <a:off x="3023902" y="1977066"/>
        <a:ext cx="1286894" cy="1286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4617-F4DA-4174-8525-682F0511B77F}">
      <dsp:nvSpPr>
        <dsp:cNvPr id="0" name=""/>
        <dsp:cNvSpPr/>
      </dsp:nvSpPr>
      <dsp:spPr>
        <a:xfrm>
          <a:off x="1491670" y="251493"/>
          <a:ext cx="3250074" cy="325007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Visión multidisciplinaria y multisectorial</a:t>
          </a:r>
        </a:p>
      </dsp:txBody>
      <dsp:txXfrm>
        <a:off x="3204537" y="940200"/>
        <a:ext cx="1160740" cy="967284"/>
      </dsp:txXfrm>
    </dsp:sp>
    <dsp:sp modelId="{95F10076-FEE2-43E4-9C56-5823FF5ED75B}">
      <dsp:nvSpPr>
        <dsp:cNvPr id="0" name=""/>
        <dsp:cNvSpPr/>
      </dsp:nvSpPr>
      <dsp:spPr>
        <a:xfrm>
          <a:off x="1424734" y="367567"/>
          <a:ext cx="3250074" cy="325007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Soluciones conjuntas</a:t>
          </a:r>
        </a:p>
      </dsp:txBody>
      <dsp:txXfrm>
        <a:off x="2198562" y="2476247"/>
        <a:ext cx="1741111" cy="851209"/>
      </dsp:txXfrm>
    </dsp:sp>
    <dsp:sp modelId="{B17168EB-B146-4D36-BE1C-653ECBCD2303}">
      <dsp:nvSpPr>
        <dsp:cNvPr id="0" name=""/>
        <dsp:cNvSpPr/>
      </dsp:nvSpPr>
      <dsp:spPr>
        <a:xfrm>
          <a:off x="1357798" y="251493"/>
          <a:ext cx="3250074" cy="3250074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Participación de diferentes actores</a:t>
          </a:r>
        </a:p>
      </dsp:txBody>
      <dsp:txXfrm>
        <a:off x="1734265" y="940200"/>
        <a:ext cx="1160740" cy="967284"/>
      </dsp:txXfrm>
    </dsp:sp>
    <dsp:sp modelId="{ADA9E312-68BB-495E-920D-22D9CCAFA5B2}">
      <dsp:nvSpPr>
        <dsp:cNvPr id="0" name=""/>
        <dsp:cNvSpPr/>
      </dsp:nvSpPr>
      <dsp:spPr>
        <a:xfrm>
          <a:off x="1290744" y="50298"/>
          <a:ext cx="3652464" cy="36524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D9BA-A87F-463F-9D1C-E6A174FFE82D}">
      <dsp:nvSpPr>
        <dsp:cNvPr id="0" name=""/>
        <dsp:cNvSpPr/>
      </dsp:nvSpPr>
      <dsp:spPr>
        <a:xfrm>
          <a:off x="1223539" y="166167"/>
          <a:ext cx="3652464" cy="36524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4AA7-2B32-46CA-BCA1-90C47F551762}">
      <dsp:nvSpPr>
        <dsp:cNvPr id="0" name=""/>
        <dsp:cNvSpPr/>
      </dsp:nvSpPr>
      <dsp:spPr>
        <a:xfrm>
          <a:off x="1156335" y="50298"/>
          <a:ext cx="3652464" cy="36524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D076-F368-4FF0-A90F-ED16692333F2}">
      <dsp:nvSpPr>
        <dsp:cNvPr id="0" name=""/>
        <dsp:cNvSpPr/>
      </dsp:nvSpPr>
      <dsp:spPr>
        <a:xfrm>
          <a:off x="0" y="645558"/>
          <a:ext cx="35193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BC3AE-DAC7-47B4-AE89-9AEC1F5FBEE1}">
      <dsp:nvSpPr>
        <dsp:cNvPr id="0" name=""/>
        <dsp:cNvSpPr/>
      </dsp:nvSpPr>
      <dsp:spPr>
        <a:xfrm>
          <a:off x="175968" y="497958"/>
          <a:ext cx="2463563" cy="2952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17" tIns="0" rIns="93117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>
              <a:latin typeface="Raleway" panose="020B0604020202020204" pitchFamily="2" charset="0"/>
            </a:rPr>
            <a:t>Marco legal para orientar la gestión</a:t>
          </a:r>
        </a:p>
      </dsp:txBody>
      <dsp:txXfrm>
        <a:off x="190378" y="512368"/>
        <a:ext cx="2434743" cy="266380"/>
      </dsp:txXfrm>
    </dsp:sp>
    <dsp:sp modelId="{B63FDB64-7F66-4B5B-AAD8-9FFB6AD0049B}">
      <dsp:nvSpPr>
        <dsp:cNvPr id="0" name=""/>
        <dsp:cNvSpPr/>
      </dsp:nvSpPr>
      <dsp:spPr>
        <a:xfrm>
          <a:off x="0" y="1099158"/>
          <a:ext cx="35193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C8BAB-015B-4E9B-857C-B39679491711}">
      <dsp:nvSpPr>
        <dsp:cNvPr id="0" name=""/>
        <dsp:cNvSpPr/>
      </dsp:nvSpPr>
      <dsp:spPr>
        <a:xfrm>
          <a:off x="175968" y="951558"/>
          <a:ext cx="2463563" cy="295200"/>
        </a:xfrm>
        <a:prstGeom prst="roundRect">
          <a:avLst/>
        </a:prstGeom>
        <a:solidFill>
          <a:schemeClr val="accent5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17" tIns="0" rIns="93117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>
              <a:latin typeface="Raleway" panose="020B0604020202020204" pitchFamily="2" charset="0"/>
            </a:rPr>
            <a:t>Roles y responsabilidades</a:t>
          </a:r>
        </a:p>
      </dsp:txBody>
      <dsp:txXfrm>
        <a:off x="190378" y="965968"/>
        <a:ext cx="2434743" cy="266380"/>
      </dsp:txXfrm>
    </dsp:sp>
    <dsp:sp modelId="{2480F127-D058-4F09-B73B-74F1088944CB}">
      <dsp:nvSpPr>
        <dsp:cNvPr id="0" name=""/>
        <dsp:cNvSpPr/>
      </dsp:nvSpPr>
      <dsp:spPr>
        <a:xfrm>
          <a:off x="0" y="1552758"/>
          <a:ext cx="35193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689D-7D6D-46BF-8553-9E8B0FE446AD}">
      <dsp:nvSpPr>
        <dsp:cNvPr id="0" name=""/>
        <dsp:cNvSpPr/>
      </dsp:nvSpPr>
      <dsp:spPr>
        <a:xfrm>
          <a:off x="175968" y="1405158"/>
          <a:ext cx="2463563" cy="295200"/>
        </a:xfrm>
        <a:prstGeom prst="roundRec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17" tIns="0" rIns="93117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>
              <a:latin typeface="Raleway" panose="020B0604020202020204" pitchFamily="2" charset="0"/>
            </a:rPr>
            <a:t>Adopción de estrategias </a:t>
          </a:r>
        </a:p>
      </dsp:txBody>
      <dsp:txXfrm>
        <a:off x="190378" y="1419568"/>
        <a:ext cx="2434743" cy="266380"/>
      </dsp:txXfrm>
    </dsp:sp>
    <dsp:sp modelId="{D7BBB750-388A-451D-8C53-22B986A99FDF}">
      <dsp:nvSpPr>
        <dsp:cNvPr id="0" name=""/>
        <dsp:cNvSpPr/>
      </dsp:nvSpPr>
      <dsp:spPr>
        <a:xfrm>
          <a:off x="0" y="2006358"/>
          <a:ext cx="35193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2CCF6-852B-4E71-9E2F-185DACC7B07E}">
      <dsp:nvSpPr>
        <dsp:cNvPr id="0" name=""/>
        <dsp:cNvSpPr/>
      </dsp:nvSpPr>
      <dsp:spPr>
        <a:xfrm>
          <a:off x="175968" y="1858758"/>
          <a:ext cx="2463563" cy="295200"/>
        </a:xfrm>
        <a:prstGeom prst="roundRect">
          <a:avLst/>
        </a:prstGeom>
        <a:solidFill>
          <a:schemeClr val="accent5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17" tIns="0" rIns="93117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>
              <a:latin typeface="Raleway" panose="020B0604020202020204" pitchFamily="2" charset="0"/>
            </a:rPr>
            <a:t>Campañas de sensibilización</a:t>
          </a:r>
        </a:p>
      </dsp:txBody>
      <dsp:txXfrm>
        <a:off x="190378" y="1873168"/>
        <a:ext cx="2434743" cy="266380"/>
      </dsp:txXfrm>
    </dsp:sp>
    <dsp:sp modelId="{D9569A97-CEB2-4575-A258-4432ECD35572}">
      <dsp:nvSpPr>
        <dsp:cNvPr id="0" name=""/>
        <dsp:cNvSpPr/>
      </dsp:nvSpPr>
      <dsp:spPr>
        <a:xfrm>
          <a:off x="0" y="2459958"/>
          <a:ext cx="35193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6E58-392D-415D-94FC-D4BBA54539E1}">
      <dsp:nvSpPr>
        <dsp:cNvPr id="0" name=""/>
        <dsp:cNvSpPr/>
      </dsp:nvSpPr>
      <dsp:spPr>
        <a:xfrm>
          <a:off x="175968" y="2312358"/>
          <a:ext cx="2463563" cy="295200"/>
        </a:xfrm>
        <a:prstGeom prst="round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17" tIns="0" rIns="93117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>
              <a:latin typeface="Raleway" panose="020B0604020202020204" pitchFamily="2" charset="0"/>
            </a:rPr>
            <a:t>Vinculación del </a:t>
          </a:r>
          <a:r>
            <a:rPr lang="es-CR" sz="1000" kern="1200">
              <a:latin typeface="Raleway" panose="020B0604020202020204" pitchFamily="2" charset="0"/>
            </a:rPr>
            <a:t>sector empresarial</a:t>
          </a:r>
          <a:endParaRPr lang="es-CR" sz="1000" kern="1200" dirty="0">
            <a:latin typeface="Raleway" panose="020B0604020202020204" pitchFamily="2" charset="0"/>
          </a:endParaRPr>
        </a:p>
      </dsp:txBody>
      <dsp:txXfrm>
        <a:off x="190378" y="2326768"/>
        <a:ext cx="2434743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4AA3-C3F2-4224-B316-E228A454BB07}">
      <dsp:nvSpPr>
        <dsp:cNvPr id="0" name=""/>
        <dsp:cNvSpPr/>
      </dsp:nvSpPr>
      <dsp:spPr>
        <a:xfrm>
          <a:off x="1870" y="162"/>
          <a:ext cx="8151430" cy="838217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Políticas públicas y regulación</a:t>
          </a:r>
        </a:p>
      </dsp:txBody>
      <dsp:txXfrm>
        <a:off x="26421" y="24713"/>
        <a:ext cx="8102328" cy="789115"/>
      </dsp:txXfrm>
    </dsp:sp>
    <dsp:sp modelId="{EE1FF20C-1C2B-427D-8774-2E68764D814B}">
      <dsp:nvSpPr>
        <dsp:cNvPr id="0" name=""/>
        <dsp:cNvSpPr/>
      </dsp:nvSpPr>
      <dsp:spPr>
        <a:xfrm>
          <a:off x="1870" y="922894"/>
          <a:ext cx="6448568" cy="8382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Fortalecimiento de institucionalidad</a:t>
          </a:r>
        </a:p>
      </dsp:txBody>
      <dsp:txXfrm>
        <a:off x="26421" y="947445"/>
        <a:ext cx="6399466" cy="789115"/>
      </dsp:txXfrm>
    </dsp:sp>
    <dsp:sp modelId="{1C570BBE-767E-45AD-9DF5-EBD7124D0C5A}">
      <dsp:nvSpPr>
        <dsp:cNvPr id="0" name=""/>
        <dsp:cNvSpPr/>
      </dsp:nvSpPr>
      <dsp:spPr>
        <a:xfrm>
          <a:off x="1870" y="1845626"/>
          <a:ext cx="3174800" cy="83821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Fortalecer la investigación</a:t>
          </a:r>
        </a:p>
      </dsp:txBody>
      <dsp:txXfrm>
        <a:off x="26421" y="1870177"/>
        <a:ext cx="3125698" cy="789115"/>
      </dsp:txXfrm>
    </dsp:sp>
    <dsp:sp modelId="{F0B3E6CD-D4C6-40A2-9E3D-FCA0298179DC}">
      <dsp:nvSpPr>
        <dsp:cNvPr id="0" name=""/>
        <dsp:cNvSpPr/>
      </dsp:nvSpPr>
      <dsp:spPr>
        <a:xfrm>
          <a:off x="1870" y="2768358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Más alianzas estratégicas</a:t>
          </a:r>
        </a:p>
      </dsp:txBody>
      <dsp:txXfrm>
        <a:off x="26421" y="2792909"/>
        <a:ext cx="1521803" cy="789115"/>
      </dsp:txXfrm>
    </dsp:sp>
    <dsp:sp modelId="{62F7DC0F-7927-4CC4-9D51-50E953A7A8EA}">
      <dsp:nvSpPr>
        <dsp:cNvPr id="0" name=""/>
        <dsp:cNvSpPr/>
      </dsp:nvSpPr>
      <dsp:spPr>
        <a:xfrm>
          <a:off x="1605765" y="2768358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Más sensibilización</a:t>
          </a:r>
        </a:p>
      </dsp:txBody>
      <dsp:txXfrm>
        <a:off x="1630316" y="2792909"/>
        <a:ext cx="1521803" cy="789115"/>
      </dsp:txXfrm>
    </dsp:sp>
    <dsp:sp modelId="{445CB635-3C26-41B1-9752-2955E087DD9A}">
      <dsp:nvSpPr>
        <dsp:cNvPr id="0" name=""/>
        <dsp:cNvSpPr/>
      </dsp:nvSpPr>
      <dsp:spPr>
        <a:xfrm>
          <a:off x="3269998" y="2754189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Cambio cultural</a:t>
          </a:r>
        </a:p>
      </dsp:txBody>
      <dsp:txXfrm>
        <a:off x="3294549" y="2778740"/>
        <a:ext cx="1521803" cy="789115"/>
      </dsp:txXfrm>
    </dsp:sp>
    <dsp:sp modelId="{07484F39-355C-4E12-B5DC-50C630CE8FA5}">
      <dsp:nvSpPr>
        <dsp:cNvPr id="0" name=""/>
        <dsp:cNvSpPr/>
      </dsp:nvSpPr>
      <dsp:spPr>
        <a:xfrm>
          <a:off x="3242649" y="1845626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Sostenibilidad económica</a:t>
          </a:r>
        </a:p>
      </dsp:txBody>
      <dsp:txXfrm>
        <a:off x="3267200" y="1870177"/>
        <a:ext cx="1521803" cy="789115"/>
      </dsp:txXfrm>
    </dsp:sp>
    <dsp:sp modelId="{F223F7E4-ECDB-4754-BC36-5BB137AAF426}">
      <dsp:nvSpPr>
        <dsp:cNvPr id="0" name=""/>
        <dsp:cNvSpPr/>
      </dsp:nvSpPr>
      <dsp:spPr>
        <a:xfrm>
          <a:off x="4879533" y="1845626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Formalización del sector informal</a:t>
          </a:r>
        </a:p>
      </dsp:txBody>
      <dsp:txXfrm>
        <a:off x="4904084" y="1870177"/>
        <a:ext cx="1521803" cy="789115"/>
      </dsp:txXfrm>
    </dsp:sp>
    <dsp:sp modelId="{FC15B08D-09B0-48E8-888B-A3B3D2E127BE}">
      <dsp:nvSpPr>
        <dsp:cNvPr id="0" name=""/>
        <dsp:cNvSpPr/>
      </dsp:nvSpPr>
      <dsp:spPr>
        <a:xfrm>
          <a:off x="6582395" y="922894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Mayor impulso al sector privado</a:t>
          </a:r>
        </a:p>
      </dsp:txBody>
      <dsp:txXfrm>
        <a:off x="6606946" y="947445"/>
        <a:ext cx="1521803" cy="789115"/>
      </dsp:txXfrm>
    </dsp:sp>
    <dsp:sp modelId="{FDB99979-A4D1-418F-8A34-60CE3336C4B1}">
      <dsp:nvSpPr>
        <dsp:cNvPr id="0" name=""/>
        <dsp:cNvSpPr/>
      </dsp:nvSpPr>
      <dsp:spPr>
        <a:xfrm>
          <a:off x="6582395" y="1845626"/>
          <a:ext cx="1570905" cy="83821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solidFill>
                <a:schemeClr val="bg2"/>
              </a:solidFill>
              <a:latin typeface="Raleway" panose="020B0604020202020204" pitchFamily="2" charset="0"/>
            </a:rPr>
            <a:t>Disponibilidad de información y datos</a:t>
          </a:r>
        </a:p>
      </dsp:txBody>
      <dsp:txXfrm>
        <a:off x="6606946" y="1870177"/>
        <a:ext cx="1521803" cy="789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48228-D5B5-4992-B23F-0440936CFA84}">
      <dsp:nvSpPr>
        <dsp:cNvPr id="0" name=""/>
        <dsp:cNvSpPr/>
      </dsp:nvSpPr>
      <dsp:spPr>
        <a:xfrm>
          <a:off x="0" y="0"/>
          <a:ext cx="3329408" cy="664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latin typeface="Raleway" panose="020B0604020202020204" pitchFamily="2" charset="0"/>
            </a:rPr>
            <a:t>Enfoque intersectorial e interdisciplinario</a:t>
          </a:r>
        </a:p>
      </dsp:txBody>
      <dsp:txXfrm>
        <a:off x="19473" y="19473"/>
        <a:ext cx="2534183" cy="625914"/>
      </dsp:txXfrm>
    </dsp:sp>
    <dsp:sp modelId="{CAD2AD6C-FB5B-4D00-AE25-F9E64F1452EA}">
      <dsp:nvSpPr>
        <dsp:cNvPr id="0" name=""/>
        <dsp:cNvSpPr/>
      </dsp:nvSpPr>
      <dsp:spPr>
        <a:xfrm>
          <a:off x="248624" y="757202"/>
          <a:ext cx="3329408" cy="664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latin typeface="Raleway" panose="020B0604020202020204" pitchFamily="2" charset="0"/>
            </a:rPr>
            <a:t>Estimular recuperación, reutilización y reparación </a:t>
          </a:r>
        </a:p>
      </dsp:txBody>
      <dsp:txXfrm>
        <a:off x="268097" y="776675"/>
        <a:ext cx="2609678" cy="625914"/>
      </dsp:txXfrm>
    </dsp:sp>
    <dsp:sp modelId="{EBA8B5F0-EF6D-40CF-A6B9-31A9057BCDD5}">
      <dsp:nvSpPr>
        <dsp:cNvPr id="0" name=""/>
        <dsp:cNvSpPr/>
      </dsp:nvSpPr>
      <dsp:spPr>
        <a:xfrm>
          <a:off x="497249" y="1514404"/>
          <a:ext cx="3329408" cy="664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>
              <a:latin typeface="Raleway" panose="020B0604020202020204" pitchFamily="2" charset="0"/>
            </a:rPr>
            <a:t>Incentivos para la recuperación y la innovación de procesos productivos</a:t>
          </a:r>
          <a:endParaRPr lang="es-CR" sz="1300" kern="1200" dirty="0">
            <a:latin typeface="Raleway" panose="020B0604020202020204" pitchFamily="2" charset="0"/>
          </a:endParaRPr>
        </a:p>
      </dsp:txBody>
      <dsp:txXfrm>
        <a:off x="516722" y="1533877"/>
        <a:ext cx="2609678" cy="625914"/>
      </dsp:txXfrm>
    </dsp:sp>
    <dsp:sp modelId="{7B6D8703-D2D0-4B32-B8C8-657871BEBBEE}">
      <dsp:nvSpPr>
        <dsp:cNvPr id="0" name=""/>
        <dsp:cNvSpPr/>
      </dsp:nvSpPr>
      <dsp:spPr>
        <a:xfrm>
          <a:off x="745873" y="2271607"/>
          <a:ext cx="3329408" cy="6648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latin typeface="Raleway" panose="020B0604020202020204" pitchFamily="2" charset="0"/>
            </a:rPr>
            <a:t>Reconocimientos o certificaciones</a:t>
          </a:r>
        </a:p>
      </dsp:txBody>
      <dsp:txXfrm>
        <a:off x="765346" y="2291080"/>
        <a:ext cx="2609678" cy="625914"/>
      </dsp:txXfrm>
    </dsp:sp>
    <dsp:sp modelId="{FCB2169E-5DD3-46E5-9F59-60995E698DE8}">
      <dsp:nvSpPr>
        <dsp:cNvPr id="0" name=""/>
        <dsp:cNvSpPr/>
      </dsp:nvSpPr>
      <dsp:spPr>
        <a:xfrm>
          <a:off x="994498" y="3028809"/>
          <a:ext cx="3329408" cy="6648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>
              <a:latin typeface="Raleway" panose="020B0604020202020204" pitchFamily="2" charset="0"/>
            </a:rPr>
            <a:t>Vincular el tema RAEE a toda política tecnológica</a:t>
          </a:r>
        </a:p>
      </dsp:txBody>
      <dsp:txXfrm>
        <a:off x="1013971" y="3048282"/>
        <a:ext cx="2609678" cy="625914"/>
      </dsp:txXfrm>
    </dsp:sp>
    <dsp:sp modelId="{2DF05942-30B4-4E20-84B5-C386B79377CE}">
      <dsp:nvSpPr>
        <dsp:cNvPr id="0" name=""/>
        <dsp:cNvSpPr/>
      </dsp:nvSpPr>
      <dsp:spPr>
        <a:xfrm>
          <a:off x="2897248" y="485717"/>
          <a:ext cx="432159" cy="4321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000" kern="1200">
            <a:latin typeface="Raleway" panose="020B0604020202020204" pitchFamily="2" charset="0"/>
          </a:endParaRPr>
        </a:p>
      </dsp:txBody>
      <dsp:txXfrm>
        <a:off x="2994484" y="485717"/>
        <a:ext cx="237687" cy="325200"/>
      </dsp:txXfrm>
    </dsp:sp>
    <dsp:sp modelId="{BFEACB6C-AE11-4462-8B5B-6AAB4F913859}">
      <dsp:nvSpPr>
        <dsp:cNvPr id="0" name=""/>
        <dsp:cNvSpPr/>
      </dsp:nvSpPr>
      <dsp:spPr>
        <a:xfrm>
          <a:off x="3145873" y="1242919"/>
          <a:ext cx="432159" cy="4321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000" kern="1200">
            <a:latin typeface="Raleway" panose="020B0604020202020204" pitchFamily="2" charset="0"/>
          </a:endParaRPr>
        </a:p>
      </dsp:txBody>
      <dsp:txXfrm>
        <a:off x="3243109" y="1242919"/>
        <a:ext cx="237687" cy="325200"/>
      </dsp:txXfrm>
    </dsp:sp>
    <dsp:sp modelId="{4BA0FA92-114B-4042-8639-38CB9612E162}">
      <dsp:nvSpPr>
        <dsp:cNvPr id="0" name=""/>
        <dsp:cNvSpPr/>
      </dsp:nvSpPr>
      <dsp:spPr>
        <a:xfrm>
          <a:off x="3394498" y="1989041"/>
          <a:ext cx="432159" cy="4321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000" kern="1200">
            <a:latin typeface="Raleway" panose="020B0604020202020204" pitchFamily="2" charset="0"/>
          </a:endParaRPr>
        </a:p>
      </dsp:txBody>
      <dsp:txXfrm>
        <a:off x="3491734" y="1989041"/>
        <a:ext cx="237687" cy="325200"/>
      </dsp:txXfrm>
    </dsp:sp>
    <dsp:sp modelId="{C3ADA621-C944-48CA-86FB-EF63C8E99FF8}">
      <dsp:nvSpPr>
        <dsp:cNvPr id="0" name=""/>
        <dsp:cNvSpPr/>
      </dsp:nvSpPr>
      <dsp:spPr>
        <a:xfrm>
          <a:off x="3643122" y="2753630"/>
          <a:ext cx="432159" cy="4321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000" kern="1200">
            <a:latin typeface="Raleway" panose="020B0604020202020204" pitchFamily="2" charset="0"/>
          </a:endParaRPr>
        </a:p>
      </dsp:txBody>
      <dsp:txXfrm>
        <a:off x="3740358" y="2753630"/>
        <a:ext cx="237687" cy="325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A718A-D52E-4718-A81C-97F7C980EB53}">
      <dsp:nvSpPr>
        <dsp:cNvPr id="0" name=""/>
        <dsp:cNvSpPr/>
      </dsp:nvSpPr>
      <dsp:spPr>
        <a:xfrm>
          <a:off x="758302" y="525"/>
          <a:ext cx="1628722" cy="9772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Raleway" panose="020B0604020202020204" pitchFamily="2" charset="0"/>
            </a:rPr>
            <a:t>Puesta de valor diferenciada</a:t>
          </a:r>
        </a:p>
      </dsp:txBody>
      <dsp:txXfrm>
        <a:off x="758302" y="525"/>
        <a:ext cx="1628722" cy="977233"/>
      </dsp:txXfrm>
    </dsp:sp>
    <dsp:sp modelId="{7015468E-D861-4C04-9F72-8B4133B9771F}">
      <dsp:nvSpPr>
        <dsp:cNvPr id="0" name=""/>
        <dsp:cNvSpPr/>
      </dsp:nvSpPr>
      <dsp:spPr>
        <a:xfrm>
          <a:off x="2549897" y="525"/>
          <a:ext cx="1628722" cy="977233"/>
        </a:xfrm>
        <a:prstGeom prst="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Raleway" panose="020B0604020202020204" pitchFamily="2" charset="0"/>
            </a:rPr>
            <a:t>Compromisos directivos y operativos</a:t>
          </a:r>
        </a:p>
      </dsp:txBody>
      <dsp:txXfrm>
        <a:off x="2549897" y="525"/>
        <a:ext cx="1628722" cy="977233"/>
      </dsp:txXfrm>
    </dsp:sp>
    <dsp:sp modelId="{D0248F7B-8535-4628-B4E6-9234FE86FB28}">
      <dsp:nvSpPr>
        <dsp:cNvPr id="0" name=""/>
        <dsp:cNvSpPr/>
      </dsp:nvSpPr>
      <dsp:spPr>
        <a:xfrm>
          <a:off x="4341492" y="525"/>
          <a:ext cx="1628722" cy="977233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Raleway" panose="020B0604020202020204" pitchFamily="2" charset="0"/>
            </a:rPr>
            <a:t>Comunicación y apropiación del personal</a:t>
          </a:r>
        </a:p>
      </dsp:txBody>
      <dsp:txXfrm>
        <a:off x="4341492" y="525"/>
        <a:ext cx="1628722" cy="977233"/>
      </dsp:txXfrm>
    </dsp:sp>
    <dsp:sp modelId="{B3BC1CDA-FE7C-4202-A652-D3CE3972235B}">
      <dsp:nvSpPr>
        <dsp:cNvPr id="0" name=""/>
        <dsp:cNvSpPr/>
      </dsp:nvSpPr>
      <dsp:spPr>
        <a:xfrm>
          <a:off x="6133087" y="525"/>
          <a:ext cx="1628722" cy="977233"/>
        </a:xfrm>
        <a:prstGeom prst="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Raleway" panose="020B0604020202020204" pitchFamily="2" charset="0"/>
            </a:rPr>
            <a:t>Modelo productivo circular</a:t>
          </a:r>
        </a:p>
      </dsp:txBody>
      <dsp:txXfrm>
        <a:off x="6133087" y="525"/>
        <a:ext cx="1628722" cy="977233"/>
      </dsp:txXfrm>
    </dsp:sp>
    <dsp:sp modelId="{E1F65179-5079-4F8F-8C13-2CF87425AE6C}">
      <dsp:nvSpPr>
        <dsp:cNvPr id="0" name=""/>
        <dsp:cNvSpPr/>
      </dsp:nvSpPr>
      <dsp:spPr>
        <a:xfrm>
          <a:off x="3445695" y="1140631"/>
          <a:ext cx="1628722" cy="977233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Raleway" panose="020B0604020202020204" pitchFamily="2" charset="0"/>
            </a:rPr>
            <a:t>Análisis de regulación y condiciones de la empresa</a:t>
          </a:r>
        </a:p>
      </dsp:txBody>
      <dsp:txXfrm>
        <a:off x="3445695" y="1140631"/>
        <a:ext cx="1628722" cy="977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6DF71-E0E4-45EC-A00C-EAE91AEE1EDC}">
      <dsp:nvSpPr>
        <dsp:cNvPr id="0" name=""/>
        <dsp:cNvSpPr/>
      </dsp:nvSpPr>
      <dsp:spPr>
        <a:xfrm>
          <a:off x="1467" y="696433"/>
          <a:ext cx="1787500" cy="715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Trabajo decente y de forma segura</a:t>
          </a:r>
        </a:p>
      </dsp:txBody>
      <dsp:txXfrm>
        <a:off x="358967" y="696433"/>
        <a:ext cx="1072500" cy="715000"/>
      </dsp:txXfrm>
    </dsp:sp>
    <dsp:sp modelId="{EA8CA9EA-9275-4A45-9ED4-6ED4BCE52D50}">
      <dsp:nvSpPr>
        <dsp:cNvPr id="0" name=""/>
        <dsp:cNvSpPr/>
      </dsp:nvSpPr>
      <dsp:spPr>
        <a:xfrm>
          <a:off x="1610217" y="696433"/>
          <a:ext cx="1787500" cy="715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Desarrollo de competencias</a:t>
          </a:r>
        </a:p>
      </dsp:txBody>
      <dsp:txXfrm>
        <a:off x="1967717" y="696433"/>
        <a:ext cx="1072500" cy="715000"/>
      </dsp:txXfrm>
    </dsp:sp>
    <dsp:sp modelId="{EFE17CB5-D86C-41D5-A36A-B44607903E7C}">
      <dsp:nvSpPr>
        <dsp:cNvPr id="0" name=""/>
        <dsp:cNvSpPr/>
      </dsp:nvSpPr>
      <dsp:spPr>
        <a:xfrm>
          <a:off x="3218967" y="696433"/>
          <a:ext cx="1787500" cy="715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latin typeface="Raleway" panose="020B0604020202020204" pitchFamily="2" charset="0"/>
            </a:rPr>
            <a:t>Documentar  las prácticas del sector</a:t>
          </a:r>
        </a:p>
      </dsp:txBody>
      <dsp:txXfrm>
        <a:off x="3576467" y="696433"/>
        <a:ext cx="1072500" cy="71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95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87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544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544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8151b66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8151b66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8151b66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8151b66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7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58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03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59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151b6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8151b6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71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3160F-E5A9-4552-8F83-573A20BB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00ABC9-8077-43A5-B365-65207FF5E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E53D4-F871-4537-B918-2BEB6183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541D6-8273-4A53-AB11-749EF81F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07234-0655-49DD-8E67-3CC145C4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10949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8E9E-5EC1-4C89-8084-63B0CD3A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A4F541-AA64-49EE-B767-884F8310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E7FAF-8CB0-4F10-B932-B5B90D06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49ED55-ABBF-4985-96B9-D1E089F5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473C0-FD70-4D8F-A7C4-E292232F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22378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E76A4F-A007-47B3-B423-D1852A27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B05E5E-C178-4D2E-BAA9-7D8FE0B0D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56620-ED01-4B9C-8092-0D91C005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7B66B-3855-434F-BDB3-82A4B01D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842A2-BAA1-4F37-B51E-475722DC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50759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36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2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28A27-C1F8-455C-B779-950A964F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C9378-9C79-4AA0-84C0-B11F14861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06C94-001F-45AE-823A-397DC14F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0AD4C-B3FE-4686-9403-0853EA02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2DC7-2A86-4585-A3BD-B15A8752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381839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73991-BD78-4F4A-A2EF-CB6CE995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7C9842-1E12-4F4A-8970-EA8D1EF9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4E88B-37B1-460C-8424-6907C6CB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8517F-9C9C-4561-A904-7DD778CF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92A05-2A20-4A03-9798-EE6DBD45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27253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561D8-94E0-446C-BBF0-5A27F87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8CBE6-646A-4F8C-8626-3331236B7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DF2DB5-2C07-4E39-9C98-2041835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938287-ABEC-4F2B-A3C9-4285EF0A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ABAE8-57A2-425B-BAF6-C0C21048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7C72C-E424-498D-9C1F-60D43947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22467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BC7D-CE07-43EE-AF97-A2E2C85F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DF61D3-C549-4BC2-B62F-745E21C7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20D720-1714-475F-9AB0-24F6897B9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ABD889-8A27-4AE3-9544-69E35F255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339017-D46F-49A1-BF05-E66313DF1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B37430-41EA-41EC-97B7-04C64A2E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72D429-E327-49D5-AB60-DAEE2EFB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41E70A-75D1-4DBB-8509-51350F72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85921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3CEBC-52B4-437A-ACDB-DD2ABE39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3E38CB-4F95-4D54-881F-5F0E2247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27D96-1B73-4F16-9B16-7BCADA53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FF5B10-7E3C-459F-86D7-C99BACF6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93493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324BC7-A7C0-408A-AAF8-932B3C8D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910FAA-8DE7-4F17-B63B-A891DA6A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83C00-E30E-4486-918B-62C31EC1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28476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769F-769F-489B-BF3C-C20C9A47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8A46C-8E8A-4094-9B08-C6FD363E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C9B9A-DAFA-4691-847E-F394D30C0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0EB2D8-58D4-4C21-B746-8ECD2F63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BFBC89-8848-4284-BD2D-52E28236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D63C94-D793-44D8-948B-AD4921CE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99104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787B-C219-428B-B568-3589F533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44A19F-3897-45E3-B833-DA098702C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AFFE7F-C858-40DD-B0E0-13EE28856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459705-57CF-456C-B896-11015FC3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3CB191-5402-48A6-B213-DC637350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69B3A4-5B1E-4C0F-9310-2E62C06A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36869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2FFCC4-4D60-4B5D-B86D-7B53C56A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6B96B1-E109-4F10-9C5F-79C2D918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5C3EC-5671-4301-96BE-309403C2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2477-7228-4B7F-9A43-014F97A3EDCD}" type="datetimeFigureOut">
              <a:rPr lang="es-CR" smtClean="0"/>
              <a:t>12/10/2021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B66E2-1BEE-4C58-891C-0918C098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64D50-7DEA-4A08-8C03-921FAE83D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44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a.castro@ucr.ac.c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mailto:prosic@ucr.ac.c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07363" y="1269490"/>
            <a:ext cx="8415975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 dirty="0">
                <a:solidFill>
                  <a:srgbClr val="073763"/>
                </a:solidFill>
                <a:latin typeface="Raleway" panose="020B0604020202020204" pitchFamily="2" charset="0"/>
              </a:rPr>
              <a:t>Hallazgos y aportes de la Memoria Gestión de Residuos Aparatos Eléctricos y Electrónicos (RAEE): Desafíos en la era de la transformación digital</a:t>
            </a:r>
            <a:endParaRPr sz="2400" b="1" i="1" dirty="0">
              <a:solidFill>
                <a:srgbClr val="073763"/>
              </a:solidFill>
              <a:latin typeface="Raleway" panose="020B06040202020202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639638" y="3161866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2"/>
                </a:solidFill>
                <a:latin typeface="Raleway" panose="020B0604020202020204" pitchFamily="2" charset="0"/>
              </a:rPr>
              <a:t> </a:t>
            </a:r>
            <a:r>
              <a:rPr lang="es" sz="2100" dirty="0">
                <a:solidFill>
                  <a:schemeClr val="tx2"/>
                </a:solidFill>
                <a:latin typeface="Raleway" panose="020B0604020202020204" pitchFamily="2" charset="0"/>
              </a:rPr>
              <a:t>Valeria Castro Obando</a:t>
            </a:r>
            <a:endParaRPr sz="2100" dirty="0">
              <a:solidFill>
                <a:schemeClr val="tx2"/>
              </a:solidFill>
              <a:latin typeface="Raleway" panose="020B0604020202020204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tx2"/>
                </a:solidFill>
                <a:latin typeface="Raleway" panose="020B0604020202020204" pitchFamily="2" charset="0"/>
              </a:rPr>
              <a:t>Coordinadora Jornadas de Investigación</a:t>
            </a:r>
            <a:endParaRPr sz="2100" dirty="0">
              <a:solidFill>
                <a:schemeClr val="tx2"/>
              </a:solidFill>
              <a:latin typeface="Raleway" panose="020B0604020202020204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tx2"/>
                </a:solidFill>
                <a:latin typeface="Raleway" panose="020B0604020202020204" pitchFamily="2" charset="0"/>
              </a:rPr>
              <a:t> Prosic </a:t>
            </a:r>
            <a:endParaRPr sz="2100" dirty="0">
              <a:solidFill>
                <a:schemeClr val="tx2"/>
              </a:solidFill>
              <a:latin typeface="Raleway" panose="020B0604020202020204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tx2"/>
              </a:solidFill>
              <a:latin typeface="Raleway" panose="020B0604020202020204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tx2"/>
                </a:solidFill>
                <a:latin typeface="Raleway" panose="020B0604020202020204" pitchFamily="2" charset="0"/>
              </a:rPr>
              <a:t>13, octubre 2021</a:t>
            </a:r>
            <a:endParaRPr sz="2100" dirty="0">
              <a:solidFill>
                <a:schemeClr val="tx2"/>
              </a:solidFill>
              <a:latin typeface="Raleway" panose="020B0604020202020204" pitchFamily="2" charset="0"/>
            </a:endParaRPr>
          </a:p>
        </p:txBody>
      </p:sp>
      <p:pic>
        <p:nvPicPr>
          <p:cNvPr id="4" name="Google Shape;84;p13">
            <a:extLst>
              <a:ext uri="{FF2B5EF4-FFF2-40B4-BE49-F238E27FC236}">
                <a16:creationId xmlns:a16="http://schemas.microsoft.com/office/drawing/2014/main" id="{AEC3FA1A-593B-430C-9B3B-10084E6E31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455" y="99364"/>
            <a:ext cx="1224001" cy="10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B214C689-80FF-417C-A2A9-0A97B9EEB5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449" y="188565"/>
            <a:ext cx="3138150" cy="108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2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73477" y="256445"/>
            <a:ext cx="4398523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latin typeface="Raleway" panose="020B0604020202020204" pitchFamily="2" charset="0"/>
              </a:rPr>
              <a:t>Disponibilidad de información y datos</a:t>
            </a:r>
            <a:endParaRPr sz="2400" b="1" dirty="0">
              <a:latin typeface="Raleway" panose="020B0604020202020204" pitchFamily="2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EA9C4C2-78BB-4F20-9E65-7BCD54211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439363"/>
              </p:ext>
            </p:extLst>
          </p:nvPr>
        </p:nvGraphicFramePr>
        <p:xfrm>
          <a:off x="77972" y="1124466"/>
          <a:ext cx="4759842" cy="313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76;p16">
            <a:extLst>
              <a:ext uri="{FF2B5EF4-FFF2-40B4-BE49-F238E27FC236}">
                <a16:creationId xmlns:a16="http://schemas.microsoft.com/office/drawing/2014/main" id="{9193A61D-8CF5-48DD-85CA-0A9397B9B27C}"/>
              </a:ext>
            </a:extLst>
          </p:cNvPr>
          <p:cNvSpPr txBox="1">
            <a:spLocks/>
          </p:cNvSpPr>
          <p:nvPr/>
        </p:nvSpPr>
        <p:spPr>
          <a:xfrm>
            <a:off x="4667505" y="1285807"/>
            <a:ext cx="4398523" cy="62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es-ES" sz="2400" b="1" dirty="0">
                <a:latin typeface="Raleway" panose="020B0604020202020204" pitchFamily="2" charset="0"/>
              </a:rPr>
              <a:t>Fortalecer la investigación en temas RAEE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9422792F-3C45-4118-AE79-60ADCC35B8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65478" y="2343217"/>
            <a:ext cx="3605045" cy="1297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CR" i="1" dirty="0">
                <a:latin typeface="Raleway"/>
                <a:ea typeface="Raleway"/>
                <a:cs typeface="Raleway"/>
                <a:sym typeface="Raleway"/>
              </a:rPr>
              <a:t>Atención de las brechas de conocimiento</a:t>
            </a: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CR" i="1" dirty="0">
                <a:latin typeface="Raleway"/>
                <a:ea typeface="Raleway"/>
                <a:cs typeface="Raleway"/>
                <a:sym typeface="Raleway"/>
              </a:rPr>
              <a:t> y necesidades del sector</a:t>
            </a:r>
          </a:p>
        </p:txBody>
      </p:sp>
    </p:spTree>
    <p:extLst>
      <p:ext uri="{BB962C8B-B14F-4D97-AF65-F5344CB8AC3E}">
        <p14:creationId xmlns:p14="http://schemas.microsoft.com/office/powerpoint/2010/main" val="91808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13752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anose="020B0604020202020204" pitchFamily="2" charset="0"/>
              </a:rPr>
              <a:t>Impulsar más alianzas estratégicas</a:t>
            </a:r>
            <a:endParaRPr b="1" dirty="0">
              <a:latin typeface="Raleway" panose="020B0604020202020204" pitchFamily="2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B9BD042B-2AAF-412D-BA20-375EED2A1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5426" y="920862"/>
            <a:ext cx="8606874" cy="929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Factor clave en la construcción del sistema de gestión de RAEE. 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Define apoyos y distribuye roles.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A33E65B-8495-4FCA-A8EB-E581B9205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159265"/>
              </p:ext>
            </p:extLst>
          </p:nvPr>
        </p:nvGraphicFramePr>
        <p:xfrm>
          <a:off x="1480862" y="1261435"/>
          <a:ext cx="71208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688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58300"/>
            <a:ext cx="4005119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latin typeface="Raleway" panose="020B0604020202020204" pitchFamily="2" charset="0"/>
              </a:rPr>
              <a:t>Propiciar el cambio cultural en las personas consumidoras</a:t>
            </a:r>
            <a:endParaRPr sz="2400" b="1" dirty="0">
              <a:latin typeface="Raleway" panose="020B0604020202020204" pitchFamily="2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B9BD042B-2AAF-412D-BA20-375EED2A1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492" y="1537550"/>
            <a:ext cx="3546615" cy="3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Hábitos de consumo.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Modelos de producción alternativos, más sustentables y socialmente responsables. 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Incorporar el tema RAEE en el sistema educativo.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76;p16">
            <a:extLst>
              <a:ext uri="{FF2B5EF4-FFF2-40B4-BE49-F238E27FC236}">
                <a16:creationId xmlns:a16="http://schemas.microsoft.com/office/drawing/2014/main" id="{2B43A19A-DC9F-4814-BB73-4CE8FDE82A84}"/>
              </a:ext>
            </a:extLst>
          </p:cNvPr>
          <p:cNvSpPr txBox="1">
            <a:spLocks/>
          </p:cNvSpPr>
          <p:nvPr/>
        </p:nvSpPr>
        <p:spPr>
          <a:xfrm>
            <a:off x="4792765" y="956430"/>
            <a:ext cx="3781835" cy="62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es-ES" sz="2400" b="1" dirty="0">
                <a:latin typeface="Raleway" panose="020B0604020202020204" pitchFamily="2" charset="0"/>
              </a:rPr>
              <a:t>Reforzar los esfuerzos de sensibilización</a:t>
            </a: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82C5D7C8-8324-42EB-B37C-BA31E369F155}"/>
              </a:ext>
            </a:extLst>
          </p:cNvPr>
          <p:cNvSpPr txBox="1">
            <a:spLocks/>
          </p:cNvSpPr>
          <p:nvPr/>
        </p:nvSpPr>
        <p:spPr>
          <a:xfrm>
            <a:off x="4941621" y="1838805"/>
            <a:ext cx="3878742" cy="2237008"/>
          </a:xfrm>
          <a:prstGeom prst="rect">
            <a:avLst/>
          </a:prstGeom>
          <a:solidFill>
            <a:srgbClr val="CC99FF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dk2"/>
              </a:buClr>
              <a:buFont typeface="Raleway"/>
              <a:buChar char="●"/>
            </a:pPr>
            <a:r>
              <a:rPr lang="es-ES" dirty="0">
                <a:latin typeface="Raleway"/>
                <a:ea typeface="Raleway"/>
                <a:cs typeface="Raleway"/>
                <a:sym typeface="Raleway"/>
              </a:rPr>
              <a:t>Continuar campañas de sensibilización.</a:t>
            </a:r>
          </a:p>
          <a:p>
            <a:pPr marL="114300" indent="0" algn="just">
              <a:buClr>
                <a:schemeClr val="dk2"/>
              </a:buClr>
              <a:buNone/>
            </a:pPr>
            <a:endParaRPr lang="es-ES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2"/>
              </a:buClr>
              <a:buFont typeface="Raleway"/>
              <a:buChar char="●"/>
            </a:pPr>
            <a:r>
              <a:rPr lang="es-ES" dirty="0">
                <a:latin typeface="Raleway"/>
                <a:ea typeface="Raleway"/>
                <a:cs typeface="Raleway"/>
                <a:sym typeface="Raleway"/>
              </a:rPr>
              <a:t>Diversificar los canales de difusión. </a:t>
            </a:r>
          </a:p>
        </p:txBody>
      </p:sp>
    </p:spTree>
    <p:extLst>
      <p:ext uri="{BB962C8B-B14F-4D97-AF65-F5344CB8AC3E}">
        <p14:creationId xmlns:p14="http://schemas.microsoft.com/office/powerpoint/2010/main" val="115713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755279"/>
            <a:ext cx="85206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000" b="1" i="1" dirty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Valeria Castro Obando</a:t>
            </a:r>
            <a:endParaRPr sz="2000" b="1" i="1" dirty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Programa Sociedad de la Información y el Conocimiento</a:t>
            </a:r>
            <a:endParaRPr sz="2000" b="1" dirty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 dirty="0">
              <a:solidFill>
                <a:srgbClr val="0563C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valeria.castro@ucr.ac.cr</a:t>
            </a:r>
            <a:endParaRPr lang="es"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prosic@ucr.ac.cr</a:t>
            </a:r>
            <a:endParaRPr lang="es"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www.prosic.ucr.ac.cr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473" y="185900"/>
            <a:ext cx="1455450" cy="12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3373" y="214138"/>
            <a:ext cx="3502478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C9623-AD37-49E5-8B74-6D6DD750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4" y="190349"/>
            <a:ext cx="7886700" cy="850270"/>
          </a:xfrm>
        </p:spPr>
        <p:txBody>
          <a:bodyPr>
            <a:normAutofit/>
          </a:bodyPr>
          <a:lstStyle/>
          <a:p>
            <a:r>
              <a:rPr lang="es-CR" sz="3200" b="1" dirty="0">
                <a:latin typeface="Raleway" panose="020B0604020202020204" pitchFamily="2" charset="0"/>
              </a:rPr>
              <a:t>Jornadas de Investigación </a:t>
            </a:r>
          </a:p>
        </p:txBody>
      </p:sp>
      <p:graphicFrame>
        <p:nvGraphicFramePr>
          <p:cNvPr id="7" name="2 Marcador de contenido">
            <a:extLst>
              <a:ext uri="{FF2B5EF4-FFF2-40B4-BE49-F238E27FC236}">
                <a16:creationId xmlns:a16="http://schemas.microsoft.com/office/drawing/2014/main" id="{B2D4FED2-EC22-43BC-A143-0006969013A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6949681"/>
              </p:ext>
            </p:extLst>
          </p:nvPr>
        </p:nvGraphicFramePr>
        <p:xfrm>
          <a:off x="628650" y="1119160"/>
          <a:ext cx="7886700" cy="351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6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C9623-AD37-49E5-8B74-6D6DD750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4" y="190349"/>
            <a:ext cx="7886700" cy="850270"/>
          </a:xfrm>
        </p:spPr>
        <p:txBody>
          <a:bodyPr>
            <a:normAutofit/>
          </a:bodyPr>
          <a:lstStyle/>
          <a:p>
            <a:r>
              <a:rPr lang="es-CR" sz="3200" b="1" dirty="0">
                <a:latin typeface="Raleway" panose="020B0604020202020204" pitchFamily="2" charset="0"/>
              </a:rPr>
              <a:t>Proceso de elaboración de la Memoria</a:t>
            </a:r>
          </a:p>
        </p:txBody>
      </p:sp>
      <p:graphicFrame>
        <p:nvGraphicFramePr>
          <p:cNvPr id="7" name="2 Marcador de contenido">
            <a:extLst>
              <a:ext uri="{FF2B5EF4-FFF2-40B4-BE49-F238E27FC236}">
                <a16:creationId xmlns:a16="http://schemas.microsoft.com/office/drawing/2014/main" id="{B2D4FED2-EC22-43BC-A143-0006969013A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7450298"/>
              </p:ext>
            </p:extLst>
          </p:nvPr>
        </p:nvGraphicFramePr>
        <p:xfrm>
          <a:off x="830004" y="1230968"/>
          <a:ext cx="7483992" cy="313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80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15733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anose="020B0604020202020204" pitchFamily="2" charset="0"/>
              </a:rPr>
              <a:t>¿Cuál es el panorama?</a:t>
            </a:r>
            <a:endParaRPr b="1" dirty="0">
              <a:latin typeface="Raleway" panose="020B0604020202020204" pitchFamily="2" charset="0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761822" y="3306264"/>
            <a:ext cx="3070478" cy="797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Políticas, normativas y reglamentos </a:t>
            </a:r>
            <a:endParaRPr sz="1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5AD4786-AC52-4E5A-B8DF-9C1AE20C7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821777"/>
              </p:ext>
            </p:extLst>
          </p:nvPr>
        </p:nvGraphicFramePr>
        <p:xfrm>
          <a:off x="1358749" y="1039725"/>
          <a:ext cx="5658996" cy="35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84D0F3C6-A0AF-487F-89C4-77A3CC810B19}"/>
              </a:ext>
            </a:extLst>
          </p:cNvPr>
          <p:cNvSpPr txBox="1">
            <a:spLocks/>
          </p:cNvSpPr>
          <p:nvPr/>
        </p:nvSpPr>
        <p:spPr>
          <a:xfrm>
            <a:off x="191386" y="3483554"/>
            <a:ext cx="2222205" cy="7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-342900" algn="just"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Salud humana y al medio ambiente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B3010E1-146C-48AA-896A-15DCA3DB1141}"/>
              </a:ext>
            </a:extLst>
          </p:cNvPr>
          <p:cNvSpPr txBox="1">
            <a:spLocks/>
          </p:cNvSpPr>
          <p:nvPr/>
        </p:nvSpPr>
        <p:spPr>
          <a:xfrm>
            <a:off x="5590907" y="1275187"/>
            <a:ext cx="2457939" cy="7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-342900" algn="r"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Hiperconsumo </a:t>
            </a:r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689D3737-2187-4902-82A2-1B889BC721DB}"/>
              </a:ext>
            </a:extLst>
          </p:cNvPr>
          <p:cNvSpPr txBox="1">
            <a:spLocks/>
          </p:cNvSpPr>
          <p:nvPr/>
        </p:nvSpPr>
        <p:spPr>
          <a:xfrm>
            <a:off x="-133816" y="1154864"/>
            <a:ext cx="2457939" cy="7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-342900" algn="r"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-CR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74 millones de toneladas de RAEE al 2030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150" y="18263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anose="020B0604020202020204" pitchFamily="2" charset="0"/>
              </a:rPr>
              <a:t>¿Cómo está Costa Rica?</a:t>
            </a:r>
            <a:endParaRPr b="1" dirty="0">
              <a:latin typeface="Raleway" panose="020B0604020202020204" pitchFamily="2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2924BD5A-92C4-40B2-930E-64043D6CCE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863600"/>
            <a:ext cx="85206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s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Articulación del Sistema Nacional de Gestión Integral de RAEE.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s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F7C77DF-8AF8-493E-A9D6-D45345376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94579"/>
              </p:ext>
            </p:extLst>
          </p:nvPr>
        </p:nvGraphicFramePr>
        <p:xfrm>
          <a:off x="-570614" y="1274364"/>
          <a:ext cx="6099544" cy="386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F39A8053-5F38-48A4-A2B0-B1A5CDAC8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48713"/>
              </p:ext>
            </p:extLst>
          </p:nvPr>
        </p:nvGraphicFramePr>
        <p:xfrm>
          <a:off x="5312373" y="1800258"/>
          <a:ext cx="3519377" cy="320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37036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latin typeface="Raleway" panose="020B0604020202020204" pitchFamily="2" charset="0"/>
              </a:rPr>
              <a:t>Áreas en las que se debe seguir trabajando</a:t>
            </a:r>
            <a:endParaRPr sz="2800" b="1" dirty="0">
              <a:latin typeface="Raleway" panose="020B0604020202020204" pitchFamily="2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A706409-A4C2-4C91-83D1-63A18E510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366852"/>
              </p:ext>
            </p:extLst>
          </p:nvPr>
        </p:nvGraphicFramePr>
        <p:xfrm>
          <a:off x="590107" y="1158950"/>
          <a:ext cx="8155172" cy="452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59489" y="220077"/>
            <a:ext cx="4412512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latin typeface="Raleway" panose="020B0604020202020204" pitchFamily="2" charset="0"/>
              </a:rPr>
              <a:t>Políticas públicas y regulación</a:t>
            </a:r>
            <a:endParaRPr sz="2400" b="1" dirty="0">
              <a:latin typeface="Raleway" panose="020B0604020202020204" pitchFamily="2" charset="0"/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06C5EA29-B448-465B-BD8D-67C3247CA2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6328" y="1932425"/>
            <a:ext cx="3347115" cy="2416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Fortalecer capacidades y recursos del CEGIRE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Mejora de mecanismos de fiscalización y cumplimiento del marco normativo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76;p16">
            <a:extLst>
              <a:ext uri="{FF2B5EF4-FFF2-40B4-BE49-F238E27FC236}">
                <a16:creationId xmlns:a16="http://schemas.microsoft.com/office/drawing/2014/main" id="{796BA32B-0E6C-485E-9210-CA57431A538F}"/>
              </a:ext>
            </a:extLst>
          </p:cNvPr>
          <p:cNvSpPr txBox="1">
            <a:spLocks/>
          </p:cNvSpPr>
          <p:nvPr/>
        </p:nvSpPr>
        <p:spPr>
          <a:xfrm>
            <a:off x="4914595" y="943091"/>
            <a:ext cx="4190579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ES" sz="2400" dirty="0">
                <a:solidFill>
                  <a:schemeClr val="tx1"/>
                </a:solidFill>
              </a:rPr>
              <a:t>Fortalecimiento de la institucionalidad creada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938F206-9871-453D-943E-EDA553414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147878"/>
              </p:ext>
            </p:extLst>
          </p:nvPr>
        </p:nvGraphicFramePr>
        <p:xfrm>
          <a:off x="365240" y="1155325"/>
          <a:ext cx="4323907" cy="369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13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75662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anose="020B0604020202020204" pitchFamily="2" charset="0"/>
              </a:rPr>
              <a:t>Mayor impulso al sector empresarial</a:t>
            </a:r>
            <a:endParaRPr b="1" dirty="0">
              <a:latin typeface="Raleway" panose="020B0604020202020204" pitchFamily="2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B9BD042B-2AAF-412D-BA20-375EED2A1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5425" y="1052623"/>
            <a:ext cx="8520113" cy="3603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Difusión de experiencias de empresas exitosas.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2"/>
              </a:buClr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2"/>
              </a:buClr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2"/>
              </a:buClr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Estimular la reutilización y la producción de bienes con posibilidad de reparación.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7560D6-7AC8-47B9-836F-BA8E7F06F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153570"/>
              </p:ext>
            </p:extLst>
          </p:nvPr>
        </p:nvGraphicFramePr>
        <p:xfrm>
          <a:off x="207076" y="1849067"/>
          <a:ext cx="8520113" cy="211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8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06325" y="180356"/>
            <a:ext cx="8727189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latin typeface="Raleway" panose="020B0604020202020204" pitchFamily="2" charset="0"/>
              </a:rPr>
              <a:t>Sostenibilidad económica de la actividad</a:t>
            </a:r>
            <a:endParaRPr sz="2800" b="1" dirty="0">
              <a:latin typeface="Raleway" panose="020B0604020202020204" pitchFamily="2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B9BD042B-2AAF-412D-BA20-375EED2A1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405" y="937179"/>
            <a:ext cx="8727189" cy="814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Impacto de acontecimientos externos sobre las actividades de recuperación y acopio.</a:t>
            </a:r>
          </a:p>
          <a:p>
            <a:pPr algn="just">
              <a:buClr>
                <a:schemeClr val="dk2"/>
              </a:buClr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76;p16">
            <a:extLst>
              <a:ext uri="{FF2B5EF4-FFF2-40B4-BE49-F238E27FC236}">
                <a16:creationId xmlns:a16="http://schemas.microsoft.com/office/drawing/2014/main" id="{0561403B-A59F-4D9D-8D59-BC45D711B48E}"/>
              </a:ext>
            </a:extLst>
          </p:cNvPr>
          <p:cNvSpPr txBox="1">
            <a:spLocks/>
          </p:cNvSpPr>
          <p:nvPr/>
        </p:nvSpPr>
        <p:spPr>
          <a:xfrm>
            <a:off x="561851" y="1931238"/>
            <a:ext cx="8271663" cy="62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es-CR" sz="2800" b="1" dirty="0">
                <a:latin typeface="Raleway" panose="020B0604020202020204" pitchFamily="2" charset="0"/>
              </a:rPr>
              <a:t>Formalización del sector informal</a:t>
            </a: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44C8A7E5-6EE2-4666-A976-92D0553BD3A4}"/>
              </a:ext>
            </a:extLst>
          </p:cNvPr>
          <p:cNvSpPr txBox="1">
            <a:spLocks/>
          </p:cNvSpPr>
          <p:nvPr/>
        </p:nvSpPr>
        <p:spPr>
          <a:xfrm>
            <a:off x="208405" y="2588863"/>
            <a:ext cx="8816495" cy="341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dk2"/>
              </a:buClr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Precarias condiciones laborales</a:t>
            </a:r>
          </a:p>
          <a:p>
            <a:pPr algn="just">
              <a:buClr>
                <a:schemeClr val="dk2"/>
              </a:buClr>
            </a:pPr>
            <a:endParaRPr lang="es-CR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2"/>
              </a:buClr>
            </a:pPr>
            <a:r>
              <a:rPr lang="es-CR" dirty="0">
                <a:latin typeface="Raleway"/>
                <a:ea typeface="Raleway"/>
                <a:cs typeface="Raleway"/>
                <a:sym typeface="Raleway"/>
              </a:rPr>
              <a:t>Riesgo en actividades de gestión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17A1A2A-E7BE-492B-BD49-C8C8FBF70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046639"/>
              </p:ext>
            </p:extLst>
          </p:nvPr>
        </p:nvGraphicFramePr>
        <p:xfrm>
          <a:off x="3198258" y="3519379"/>
          <a:ext cx="5007935" cy="210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37D7144-B7AA-447A-A121-F3546F6FA052}"/>
              </a:ext>
            </a:extLst>
          </p:cNvPr>
          <p:cNvSpPr txBox="1"/>
          <p:nvPr/>
        </p:nvSpPr>
        <p:spPr>
          <a:xfrm>
            <a:off x="3817088" y="3774561"/>
            <a:ext cx="381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C00000"/>
                </a:solidFill>
                <a:latin typeface="Raleway" panose="020B0604020202020204" pitchFamily="2" charset="0"/>
              </a:rPr>
              <a:t>Políticas públicas y normativa</a:t>
            </a:r>
          </a:p>
        </p:txBody>
      </p:sp>
    </p:spTree>
    <p:extLst>
      <p:ext uri="{BB962C8B-B14F-4D97-AF65-F5344CB8AC3E}">
        <p14:creationId xmlns:p14="http://schemas.microsoft.com/office/powerpoint/2010/main" val="4133515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620</Words>
  <Application>Microsoft Office PowerPoint</Application>
  <PresentationFormat>Presentación en pantalla (16:9)</PresentationFormat>
  <Paragraphs>120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Raleway</vt:lpstr>
      <vt:lpstr>Calibri</vt:lpstr>
      <vt:lpstr>Arial</vt:lpstr>
      <vt:lpstr>Calibri Light</vt:lpstr>
      <vt:lpstr>Tema de Office</vt:lpstr>
      <vt:lpstr>Hallazgos y aportes de la Memoria Gestión de Residuos Aparatos Eléctricos y Electrónicos (RAEE): Desafíos en la era de la transformación digital</vt:lpstr>
      <vt:lpstr>Jornadas de Investigación </vt:lpstr>
      <vt:lpstr>Proceso de elaboración de la Memoria</vt:lpstr>
      <vt:lpstr>¿Cuál es el panorama?</vt:lpstr>
      <vt:lpstr>¿Cómo está Costa Rica?</vt:lpstr>
      <vt:lpstr>Áreas en las que se debe seguir trabajando</vt:lpstr>
      <vt:lpstr>Políticas públicas y regulación</vt:lpstr>
      <vt:lpstr>Mayor impulso al sector empresarial</vt:lpstr>
      <vt:lpstr>Sostenibilidad económica de la actividad</vt:lpstr>
      <vt:lpstr>Disponibilidad de información y datos</vt:lpstr>
      <vt:lpstr>Impulsar más alianzas estratégicas</vt:lpstr>
      <vt:lpstr>Propiciar el cambio cultural en las personas consumidoras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Hallazgos y aportes de la Memoria Gestión de Residuos Electrónicos: Desafíos en la era de la  transformación digital</dc:title>
  <dc:creator>Valeria Castro</dc:creator>
  <cp:lastModifiedBy>Valeria Castro</cp:lastModifiedBy>
  <cp:revision>6</cp:revision>
  <dcterms:modified xsi:type="dcterms:W3CDTF">2021-10-13T04:48:51Z</dcterms:modified>
</cp:coreProperties>
</file>